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0243463" cy="43205400"/>
  <p:notesSz cx="29819600" cy="42341800"/>
  <p:defaultTextStyle>
    <a:defPPr>
      <a:defRPr lang="th-TH"/>
    </a:defPPr>
    <a:lvl1pPr algn="l" defTabSz="4194175" rtl="0" fontAlgn="base">
      <a:spcBef>
        <a:spcPct val="0"/>
      </a:spcBef>
      <a:spcAft>
        <a:spcPct val="0"/>
      </a:spcAft>
      <a:defRPr sz="12800" kern="1200">
        <a:solidFill>
          <a:schemeClr val="tx1"/>
        </a:solidFill>
        <a:latin typeface="Arial" charset="0"/>
        <a:ea typeface="+mn-ea"/>
        <a:cs typeface="Angsana New" pitchFamily="18" charset="-34"/>
      </a:defRPr>
    </a:lvl1pPr>
    <a:lvl2pPr marL="2095500" indent="-1446213" algn="l" defTabSz="4194175" rtl="0" fontAlgn="base">
      <a:spcBef>
        <a:spcPct val="0"/>
      </a:spcBef>
      <a:spcAft>
        <a:spcPct val="0"/>
      </a:spcAft>
      <a:defRPr sz="12800" kern="1200">
        <a:solidFill>
          <a:schemeClr val="tx1"/>
        </a:solidFill>
        <a:latin typeface="Arial" charset="0"/>
        <a:ea typeface="+mn-ea"/>
        <a:cs typeface="Angsana New" pitchFamily="18" charset="-34"/>
      </a:defRPr>
    </a:lvl2pPr>
    <a:lvl3pPr marL="4194175" indent="-2894013" algn="l" defTabSz="4194175" rtl="0" fontAlgn="base">
      <a:spcBef>
        <a:spcPct val="0"/>
      </a:spcBef>
      <a:spcAft>
        <a:spcPct val="0"/>
      </a:spcAft>
      <a:defRPr sz="12800" kern="1200">
        <a:solidFill>
          <a:schemeClr val="tx1"/>
        </a:solidFill>
        <a:latin typeface="Arial" charset="0"/>
        <a:ea typeface="+mn-ea"/>
        <a:cs typeface="Angsana New" pitchFamily="18" charset="-34"/>
      </a:defRPr>
    </a:lvl3pPr>
    <a:lvl4pPr marL="6292850" indent="-4343400" algn="l" defTabSz="4194175" rtl="0" fontAlgn="base">
      <a:spcBef>
        <a:spcPct val="0"/>
      </a:spcBef>
      <a:spcAft>
        <a:spcPct val="0"/>
      </a:spcAft>
      <a:defRPr sz="12800" kern="1200">
        <a:solidFill>
          <a:schemeClr val="tx1"/>
        </a:solidFill>
        <a:latin typeface="Arial" charset="0"/>
        <a:ea typeface="+mn-ea"/>
        <a:cs typeface="Angsana New" pitchFamily="18" charset="-34"/>
      </a:defRPr>
    </a:lvl4pPr>
    <a:lvl5pPr marL="8391525" indent="-5791200" algn="l" defTabSz="4194175" rtl="0" fontAlgn="base">
      <a:spcBef>
        <a:spcPct val="0"/>
      </a:spcBef>
      <a:spcAft>
        <a:spcPct val="0"/>
      </a:spcAft>
      <a:defRPr sz="12800" kern="1200">
        <a:solidFill>
          <a:schemeClr val="tx1"/>
        </a:solidFill>
        <a:latin typeface="Arial" charset="0"/>
        <a:ea typeface="+mn-ea"/>
        <a:cs typeface="Angsana New" pitchFamily="18" charset="-34"/>
      </a:defRPr>
    </a:lvl5pPr>
    <a:lvl6pPr marL="2286000" algn="l" defTabSz="914400" rtl="0" eaLnBrk="1" latinLnBrk="0" hangingPunct="1">
      <a:defRPr sz="12800" kern="1200">
        <a:solidFill>
          <a:schemeClr val="tx1"/>
        </a:solidFill>
        <a:latin typeface="Arial" charset="0"/>
        <a:ea typeface="+mn-ea"/>
        <a:cs typeface="Angsana New" pitchFamily="18" charset="-34"/>
      </a:defRPr>
    </a:lvl6pPr>
    <a:lvl7pPr marL="2743200" algn="l" defTabSz="914400" rtl="0" eaLnBrk="1" latinLnBrk="0" hangingPunct="1">
      <a:defRPr sz="12800" kern="1200">
        <a:solidFill>
          <a:schemeClr val="tx1"/>
        </a:solidFill>
        <a:latin typeface="Arial" charset="0"/>
        <a:ea typeface="+mn-ea"/>
        <a:cs typeface="Angsana New" pitchFamily="18" charset="-34"/>
      </a:defRPr>
    </a:lvl7pPr>
    <a:lvl8pPr marL="3200400" algn="l" defTabSz="914400" rtl="0" eaLnBrk="1" latinLnBrk="0" hangingPunct="1">
      <a:defRPr sz="12800" kern="1200">
        <a:solidFill>
          <a:schemeClr val="tx1"/>
        </a:solidFill>
        <a:latin typeface="Arial" charset="0"/>
        <a:ea typeface="+mn-ea"/>
        <a:cs typeface="Angsana New" pitchFamily="18" charset="-34"/>
      </a:defRPr>
    </a:lvl8pPr>
    <a:lvl9pPr marL="3657600" algn="l" defTabSz="914400" rtl="0" eaLnBrk="1" latinLnBrk="0" hangingPunct="1">
      <a:defRPr sz="12800" kern="1200">
        <a:solidFill>
          <a:schemeClr val="tx1"/>
        </a:solidFill>
        <a:latin typeface="Arial" charset="0"/>
        <a:ea typeface="+mn-ea"/>
        <a:cs typeface="Angsana New" pitchFamily="18" charset="-34"/>
      </a:defRPr>
    </a:lvl9pPr>
  </p:defaultTextStyle>
  <p:extLst>
    <p:ext uri="{EFAFB233-063F-42B5-8137-9DF3F51BA10A}">
      <p15:sldGuideLst xmlns:p15="http://schemas.microsoft.com/office/powerpoint/2012/main">
        <p15:guide id="1" orient="horz" pos="13608">
          <p15:clr>
            <a:srgbClr val="A4A3A4"/>
          </p15:clr>
        </p15:guide>
        <p15:guide id="2" pos="952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CC00"/>
    <a:srgbClr val="0000CC"/>
    <a:srgbClr val="FF3300"/>
    <a:srgbClr val="33CC33"/>
    <a:srgbClr val="FF0000"/>
    <a:srgbClr val="FF0066"/>
    <a:srgbClr val="CCFFFF"/>
    <a:srgbClr val="FFCC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6405" autoAdjust="0"/>
  </p:normalViewPr>
  <p:slideViewPr>
    <p:cSldViewPr>
      <p:cViewPr>
        <p:scale>
          <a:sx n="50" d="100"/>
          <a:sy n="50" d="100"/>
        </p:scale>
        <p:origin x="648" y="-7936"/>
      </p:cViewPr>
      <p:guideLst>
        <p:guide orient="horz" pos="13608"/>
        <p:guide pos="9526"/>
      </p:guideLst>
    </p:cSldViewPr>
  </p:slideViewPr>
  <p:outlineViewPr>
    <p:cViewPr>
      <p:scale>
        <a:sx n="33" d="100"/>
        <a:sy n="33" d="100"/>
      </p:scale>
      <p:origin x="0" y="0"/>
    </p:cViewPr>
  </p:outlin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ตัวยึดหัวกระดาษ 1"/>
          <p:cNvSpPr>
            <a:spLocks noGrp="1"/>
          </p:cNvSpPr>
          <p:nvPr>
            <p:ph type="hdr" sz="quarter"/>
          </p:nvPr>
        </p:nvSpPr>
        <p:spPr>
          <a:xfrm>
            <a:off x="16" y="6"/>
            <a:ext cx="12916650" cy="2114290"/>
          </a:xfrm>
          <a:prstGeom prst="rect">
            <a:avLst/>
          </a:prstGeom>
        </p:spPr>
        <p:txBody>
          <a:bodyPr vert="horz" lIns="396774" tIns="198389" rIns="396774" bIns="198389" rtlCol="0"/>
          <a:lstStyle>
            <a:lvl1pPr algn="l" defTabSz="12810618" fontAlgn="auto">
              <a:spcBef>
                <a:spcPts val="0"/>
              </a:spcBef>
              <a:spcAft>
                <a:spcPts val="0"/>
              </a:spcAft>
              <a:defRPr sz="5100">
                <a:latin typeface="+mn-lt"/>
                <a:cs typeface="+mn-cs"/>
              </a:defRPr>
            </a:lvl1pPr>
          </a:lstStyle>
          <a:p>
            <a:pPr>
              <a:defRPr/>
            </a:pPr>
            <a:endParaRPr lang="th-TH"/>
          </a:p>
        </p:txBody>
      </p:sp>
      <p:sp>
        <p:nvSpPr>
          <p:cNvPr id="3" name="ตัวยึดวันที่ 2"/>
          <p:cNvSpPr>
            <a:spLocks noGrp="1"/>
          </p:cNvSpPr>
          <p:nvPr>
            <p:ph type="dt" idx="1"/>
          </p:nvPr>
        </p:nvSpPr>
        <p:spPr>
          <a:xfrm>
            <a:off x="16890008" y="6"/>
            <a:ext cx="12923123" cy="2114290"/>
          </a:xfrm>
          <a:prstGeom prst="rect">
            <a:avLst/>
          </a:prstGeom>
        </p:spPr>
        <p:txBody>
          <a:bodyPr vert="horz" lIns="396774" tIns="198389" rIns="396774" bIns="198389" rtlCol="0"/>
          <a:lstStyle>
            <a:lvl1pPr algn="r" defTabSz="12810618" fontAlgn="auto">
              <a:spcBef>
                <a:spcPts val="0"/>
              </a:spcBef>
              <a:spcAft>
                <a:spcPts val="0"/>
              </a:spcAft>
              <a:defRPr sz="5100">
                <a:latin typeface="+mn-lt"/>
                <a:cs typeface="+mn-cs"/>
              </a:defRPr>
            </a:lvl1pPr>
          </a:lstStyle>
          <a:p>
            <a:pPr>
              <a:defRPr/>
            </a:pPr>
            <a:fld id="{33C7E2DE-B34F-4D96-917C-D361B440894A}" type="datetimeFigureOut">
              <a:rPr lang="th-TH"/>
              <a:pPr>
                <a:defRPr/>
              </a:pPr>
              <a:t>06/08/67</a:t>
            </a:fld>
            <a:endParaRPr lang="th-TH"/>
          </a:p>
        </p:txBody>
      </p:sp>
      <p:sp>
        <p:nvSpPr>
          <p:cNvPr id="4" name="ตัวยึดรูปบนภาพนิ่ง 3"/>
          <p:cNvSpPr>
            <a:spLocks noGrp="1" noRot="1" noChangeAspect="1"/>
          </p:cNvSpPr>
          <p:nvPr>
            <p:ph type="sldImg" idx="2"/>
          </p:nvPr>
        </p:nvSpPr>
        <p:spPr>
          <a:xfrm>
            <a:off x="9353550" y="3178175"/>
            <a:ext cx="11112500" cy="15878175"/>
          </a:xfrm>
          <a:prstGeom prst="rect">
            <a:avLst/>
          </a:prstGeom>
          <a:noFill/>
          <a:ln w="12700">
            <a:solidFill>
              <a:prstClr val="black"/>
            </a:solidFill>
          </a:ln>
        </p:spPr>
        <p:txBody>
          <a:bodyPr vert="horz" lIns="396774" tIns="198389" rIns="396774" bIns="198389" rtlCol="0" anchor="ctr"/>
          <a:lstStyle/>
          <a:p>
            <a:pPr lvl="0"/>
            <a:endParaRPr lang="th-TH" noProof="0"/>
          </a:p>
        </p:txBody>
      </p:sp>
      <p:sp>
        <p:nvSpPr>
          <p:cNvPr id="5" name="ตัวยึดบันทึกย่อ 4"/>
          <p:cNvSpPr>
            <a:spLocks noGrp="1"/>
          </p:cNvSpPr>
          <p:nvPr>
            <p:ph type="body" sz="quarter" idx="3"/>
          </p:nvPr>
        </p:nvSpPr>
        <p:spPr>
          <a:xfrm>
            <a:off x="2983263" y="20113764"/>
            <a:ext cx="23853091" cy="19049607"/>
          </a:xfrm>
          <a:prstGeom prst="rect">
            <a:avLst/>
          </a:prstGeom>
        </p:spPr>
        <p:txBody>
          <a:bodyPr vert="horz" lIns="396774" tIns="198389" rIns="396774" bIns="198389" rtlCol="0">
            <a:normAutofit/>
          </a:bodyPr>
          <a:lstStyle/>
          <a:p>
            <a:pPr lvl="0"/>
            <a:r>
              <a:rPr lang="th-TH" noProof="0"/>
              <a:t>คลิกเพื่อแก้ไขลักษณะของข้อความต้นแบบ</a:t>
            </a:r>
          </a:p>
          <a:p>
            <a:pPr lvl="1"/>
            <a:r>
              <a:rPr lang="th-TH" noProof="0"/>
              <a:t>ระดับที่สอง</a:t>
            </a:r>
          </a:p>
          <a:p>
            <a:pPr lvl="2"/>
            <a:r>
              <a:rPr lang="th-TH" noProof="0"/>
              <a:t>ระดับที่สาม</a:t>
            </a:r>
          </a:p>
          <a:p>
            <a:pPr lvl="3"/>
            <a:r>
              <a:rPr lang="th-TH" noProof="0"/>
              <a:t>ระดับที่สี่</a:t>
            </a:r>
          </a:p>
          <a:p>
            <a:pPr lvl="4"/>
            <a:r>
              <a:rPr lang="th-TH" noProof="0"/>
              <a:t>ระดับที่ห้า</a:t>
            </a:r>
          </a:p>
        </p:txBody>
      </p:sp>
      <p:sp>
        <p:nvSpPr>
          <p:cNvPr id="6" name="ตัวยึดท้ายกระดาษ 5"/>
          <p:cNvSpPr>
            <a:spLocks noGrp="1"/>
          </p:cNvSpPr>
          <p:nvPr>
            <p:ph type="ftr" sz="quarter" idx="4"/>
          </p:nvPr>
        </p:nvSpPr>
        <p:spPr>
          <a:xfrm>
            <a:off x="16" y="40220522"/>
            <a:ext cx="12916650" cy="2114290"/>
          </a:xfrm>
          <a:prstGeom prst="rect">
            <a:avLst/>
          </a:prstGeom>
        </p:spPr>
        <p:txBody>
          <a:bodyPr vert="horz" lIns="396774" tIns="198389" rIns="396774" bIns="198389" rtlCol="0" anchor="b"/>
          <a:lstStyle>
            <a:lvl1pPr algn="l" defTabSz="12810618" fontAlgn="auto">
              <a:spcBef>
                <a:spcPts val="0"/>
              </a:spcBef>
              <a:spcAft>
                <a:spcPts val="0"/>
              </a:spcAft>
              <a:defRPr sz="5100">
                <a:latin typeface="+mn-lt"/>
                <a:cs typeface="+mn-cs"/>
              </a:defRPr>
            </a:lvl1pPr>
          </a:lstStyle>
          <a:p>
            <a:pPr>
              <a:defRPr/>
            </a:pPr>
            <a:endParaRPr lang="th-TH"/>
          </a:p>
        </p:txBody>
      </p:sp>
      <p:sp>
        <p:nvSpPr>
          <p:cNvPr id="7" name="ตัวยึดหมายเลขภาพนิ่ง 6"/>
          <p:cNvSpPr>
            <a:spLocks noGrp="1"/>
          </p:cNvSpPr>
          <p:nvPr>
            <p:ph type="sldNum" sz="quarter" idx="5"/>
          </p:nvPr>
        </p:nvSpPr>
        <p:spPr>
          <a:xfrm>
            <a:off x="16890008" y="40220522"/>
            <a:ext cx="12923123" cy="2114290"/>
          </a:xfrm>
          <a:prstGeom prst="rect">
            <a:avLst/>
          </a:prstGeom>
        </p:spPr>
        <p:txBody>
          <a:bodyPr vert="horz" lIns="396774" tIns="198389" rIns="396774" bIns="198389" rtlCol="0" anchor="b"/>
          <a:lstStyle>
            <a:lvl1pPr algn="r" defTabSz="12810618" fontAlgn="auto">
              <a:spcBef>
                <a:spcPts val="0"/>
              </a:spcBef>
              <a:spcAft>
                <a:spcPts val="0"/>
              </a:spcAft>
              <a:defRPr sz="5100">
                <a:latin typeface="+mn-lt"/>
                <a:cs typeface="+mn-cs"/>
              </a:defRPr>
            </a:lvl1pPr>
          </a:lstStyle>
          <a:p>
            <a:pPr>
              <a:defRPr/>
            </a:pPr>
            <a:fld id="{13366ED4-2E99-4FF0-AB3C-CA5A31FAA4C1}" type="slidenum">
              <a:rPr lang="th-TH"/>
              <a:pPr>
                <a:defRPr/>
              </a:pPr>
              <a:t>‹#›</a:t>
            </a:fld>
            <a:endParaRPr lang="th-TH"/>
          </a:p>
        </p:txBody>
      </p:sp>
    </p:spTree>
    <p:extLst>
      <p:ext uri="{BB962C8B-B14F-4D97-AF65-F5344CB8AC3E}">
        <p14:creationId xmlns:p14="http://schemas.microsoft.com/office/powerpoint/2010/main" val="4234796090"/>
      </p:ext>
    </p:extLst>
  </p:cSld>
  <p:clrMap bg1="lt1" tx1="dk1" bg2="lt2" tx2="dk2" accent1="accent1" accent2="accent2" accent3="accent3" accent4="accent4" accent5="accent5" accent6="accent6" hlink="hlink" folHlink="folHlink"/>
  <p:notesStyle>
    <a:lvl1pPr algn="l" defTabSz="4194175" rtl="0" eaLnBrk="0" fontAlgn="base" hangingPunct="0">
      <a:spcBef>
        <a:spcPct val="30000"/>
      </a:spcBef>
      <a:spcAft>
        <a:spcPct val="0"/>
      </a:spcAft>
      <a:defRPr sz="8200" kern="1200">
        <a:solidFill>
          <a:schemeClr val="tx1"/>
        </a:solidFill>
        <a:latin typeface="+mn-lt"/>
        <a:ea typeface="+mn-ea"/>
        <a:cs typeface="+mn-cs"/>
      </a:defRPr>
    </a:lvl1pPr>
    <a:lvl2pPr marL="2095500" algn="l" defTabSz="4194175" rtl="0" eaLnBrk="0" fontAlgn="base" hangingPunct="0">
      <a:spcBef>
        <a:spcPct val="30000"/>
      </a:spcBef>
      <a:spcAft>
        <a:spcPct val="0"/>
      </a:spcAft>
      <a:defRPr sz="8200" kern="1200">
        <a:solidFill>
          <a:schemeClr val="tx1"/>
        </a:solidFill>
        <a:latin typeface="+mn-lt"/>
        <a:ea typeface="+mn-ea"/>
        <a:cs typeface="+mn-cs"/>
      </a:defRPr>
    </a:lvl2pPr>
    <a:lvl3pPr marL="4194175" algn="l" defTabSz="4194175" rtl="0" eaLnBrk="0" fontAlgn="base" hangingPunct="0">
      <a:spcBef>
        <a:spcPct val="30000"/>
      </a:spcBef>
      <a:spcAft>
        <a:spcPct val="0"/>
      </a:spcAft>
      <a:defRPr sz="8200" kern="1200">
        <a:solidFill>
          <a:schemeClr val="tx1"/>
        </a:solidFill>
        <a:latin typeface="+mn-lt"/>
        <a:ea typeface="+mn-ea"/>
        <a:cs typeface="+mn-cs"/>
      </a:defRPr>
    </a:lvl3pPr>
    <a:lvl4pPr marL="6292850" algn="l" defTabSz="4194175" rtl="0" eaLnBrk="0" fontAlgn="base" hangingPunct="0">
      <a:spcBef>
        <a:spcPct val="30000"/>
      </a:spcBef>
      <a:spcAft>
        <a:spcPct val="0"/>
      </a:spcAft>
      <a:defRPr sz="8200" kern="1200">
        <a:solidFill>
          <a:schemeClr val="tx1"/>
        </a:solidFill>
        <a:latin typeface="+mn-lt"/>
        <a:ea typeface="+mn-ea"/>
        <a:cs typeface="+mn-cs"/>
      </a:defRPr>
    </a:lvl4pPr>
    <a:lvl5pPr marL="8391525" algn="l" defTabSz="4194175" rtl="0" eaLnBrk="0" fontAlgn="base" hangingPunct="0">
      <a:spcBef>
        <a:spcPct val="30000"/>
      </a:spcBef>
      <a:spcAft>
        <a:spcPct val="0"/>
      </a:spcAft>
      <a:defRPr sz="8200" kern="1200">
        <a:solidFill>
          <a:schemeClr val="tx1"/>
        </a:solidFill>
        <a:latin typeface="+mn-lt"/>
        <a:ea typeface="+mn-ea"/>
        <a:cs typeface="+mn-cs"/>
      </a:defRPr>
    </a:lvl5pPr>
    <a:lvl6pPr marL="10491819" algn="l" defTabSz="4196727" rtl="0" eaLnBrk="1" latinLnBrk="0" hangingPunct="1">
      <a:defRPr sz="8200" kern="1200">
        <a:solidFill>
          <a:schemeClr val="tx1"/>
        </a:solidFill>
        <a:latin typeface="+mn-lt"/>
        <a:ea typeface="+mn-ea"/>
        <a:cs typeface="+mn-cs"/>
      </a:defRPr>
    </a:lvl6pPr>
    <a:lvl7pPr marL="12590183" algn="l" defTabSz="4196727" rtl="0" eaLnBrk="1" latinLnBrk="0" hangingPunct="1">
      <a:defRPr sz="8200" kern="1200">
        <a:solidFill>
          <a:schemeClr val="tx1"/>
        </a:solidFill>
        <a:latin typeface="+mn-lt"/>
        <a:ea typeface="+mn-ea"/>
        <a:cs typeface="+mn-cs"/>
      </a:defRPr>
    </a:lvl7pPr>
    <a:lvl8pPr marL="14688546" algn="l" defTabSz="4196727" rtl="0" eaLnBrk="1" latinLnBrk="0" hangingPunct="1">
      <a:defRPr sz="8200" kern="1200">
        <a:solidFill>
          <a:schemeClr val="tx1"/>
        </a:solidFill>
        <a:latin typeface="+mn-lt"/>
        <a:ea typeface="+mn-ea"/>
        <a:cs typeface="+mn-cs"/>
      </a:defRPr>
    </a:lvl8pPr>
    <a:lvl9pPr marL="16786910" algn="l" defTabSz="4196727" rtl="0" eaLnBrk="1" latinLnBrk="0" hangingPunct="1">
      <a:defRPr sz="8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ตัวยึดรูปบนภาพนิ่ง 1"/>
          <p:cNvSpPr>
            <a:spLocks noGrp="1" noRot="1" noChangeAspect="1" noTextEdit="1"/>
          </p:cNvSpPr>
          <p:nvPr>
            <p:ph type="sldImg"/>
          </p:nvPr>
        </p:nvSpPr>
        <p:spPr bwMode="auto">
          <a:noFill/>
          <a:ln>
            <a:solidFill>
              <a:srgbClr val="000000"/>
            </a:solidFill>
            <a:miter lim="800000"/>
            <a:headEnd/>
            <a:tailEnd/>
          </a:ln>
        </p:spPr>
      </p:sp>
      <p:sp>
        <p:nvSpPr>
          <p:cNvPr id="16386" name="ตัวยึดบันทึกย่อ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cs typeface="Cordia New" pitchFamily="34" charset="-34"/>
            </a:endParaRPr>
          </a:p>
        </p:txBody>
      </p:sp>
      <p:sp>
        <p:nvSpPr>
          <p:cNvPr id="4100" name="ตัวยึดหมายเลขภาพนิ่ง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12805584" fontAlgn="base">
              <a:spcBef>
                <a:spcPct val="0"/>
              </a:spcBef>
              <a:spcAft>
                <a:spcPct val="0"/>
              </a:spcAft>
              <a:defRPr/>
            </a:pPr>
            <a:fld id="{60382D36-7EFC-4316-90D5-70351D469678}" type="slidenum">
              <a:rPr lang="th-TH" smtClean="0"/>
              <a:pPr defTabSz="12805584" fontAlgn="base">
                <a:spcBef>
                  <a:spcPct val="0"/>
                </a:spcBef>
                <a:spcAft>
                  <a:spcPct val="0"/>
                </a:spcAft>
                <a:defRPr/>
              </a:pPr>
              <a:t>1</a:t>
            </a:fld>
            <a:endParaRPr lang="th-TH" dirty="0"/>
          </a:p>
        </p:txBody>
      </p:sp>
    </p:spTree>
    <p:extLst>
      <p:ext uri="{BB962C8B-B14F-4D97-AF65-F5344CB8AC3E}">
        <p14:creationId xmlns:p14="http://schemas.microsoft.com/office/powerpoint/2010/main" val="3924467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ภาพนิ่งชื่อเรื่อง">
    <p:spTree>
      <p:nvGrpSpPr>
        <p:cNvPr id="1" name=""/>
        <p:cNvGrpSpPr/>
        <p:nvPr/>
      </p:nvGrpSpPr>
      <p:grpSpPr>
        <a:xfrm>
          <a:off x="0" y="0"/>
          <a:ext cx="0" cy="0"/>
          <a:chOff x="0" y="0"/>
          <a:chExt cx="0" cy="0"/>
        </a:xfrm>
      </p:grpSpPr>
      <p:sp>
        <p:nvSpPr>
          <p:cNvPr id="2" name="ชื่อเรื่อง 1"/>
          <p:cNvSpPr>
            <a:spLocks noGrp="1"/>
          </p:cNvSpPr>
          <p:nvPr>
            <p:ph type="ctrTitle"/>
          </p:nvPr>
        </p:nvSpPr>
        <p:spPr>
          <a:xfrm>
            <a:off x="2268260" y="13421686"/>
            <a:ext cx="25706944" cy="9261156"/>
          </a:xfrm>
        </p:spPr>
        <p:txBody>
          <a:bodyPr/>
          <a:lstStyle/>
          <a:p>
            <a:r>
              <a:rPr lang="th-TH"/>
              <a:t>คลิกเพื่อแก้ไขลักษณะชื่อเรื่องต้นแบบ</a:t>
            </a:r>
          </a:p>
        </p:txBody>
      </p:sp>
      <p:sp>
        <p:nvSpPr>
          <p:cNvPr id="3" name="ชื่อเรื่องรอง 2"/>
          <p:cNvSpPr>
            <a:spLocks noGrp="1"/>
          </p:cNvSpPr>
          <p:nvPr>
            <p:ph type="subTitle" idx="1"/>
          </p:nvPr>
        </p:nvSpPr>
        <p:spPr>
          <a:xfrm>
            <a:off x="4536520" y="24483059"/>
            <a:ext cx="21170424" cy="11041380"/>
          </a:xfrm>
        </p:spPr>
        <p:txBody>
          <a:bodyPr/>
          <a:lstStyle>
            <a:lvl1pPr marL="0" indent="0" algn="ctr">
              <a:buNone/>
              <a:defRPr>
                <a:solidFill>
                  <a:schemeClr val="tx1">
                    <a:tint val="75000"/>
                  </a:schemeClr>
                </a:solidFill>
              </a:defRPr>
            </a:lvl1pPr>
            <a:lvl2pPr marL="2098364" indent="0" algn="ctr">
              <a:buNone/>
              <a:defRPr>
                <a:solidFill>
                  <a:schemeClr val="tx1">
                    <a:tint val="75000"/>
                  </a:schemeClr>
                </a:solidFill>
              </a:defRPr>
            </a:lvl2pPr>
            <a:lvl3pPr marL="4196727" indent="0" algn="ctr">
              <a:buNone/>
              <a:defRPr>
                <a:solidFill>
                  <a:schemeClr val="tx1">
                    <a:tint val="75000"/>
                  </a:schemeClr>
                </a:solidFill>
              </a:defRPr>
            </a:lvl3pPr>
            <a:lvl4pPr marL="6295091" indent="0" algn="ctr">
              <a:buNone/>
              <a:defRPr>
                <a:solidFill>
                  <a:schemeClr val="tx1">
                    <a:tint val="75000"/>
                  </a:schemeClr>
                </a:solidFill>
              </a:defRPr>
            </a:lvl4pPr>
            <a:lvl5pPr marL="8393456" indent="0" algn="ctr">
              <a:buNone/>
              <a:defRPr>
                <a:solidFill>
                  <a:schemeClr val="tx1">
                    <a:tint val="75000"/>
                  </a:schemeClr>
                </a:solidFill>
              </a:defRPr>
            </a:lvl5pPr>
            <a:lvl6pPr marL="10491819" indent="0" algn="ctr">
              <a:buNone/>
              <a:defRPr>
                <a:solidFill>
                  <a:schemeClr val="tx1">
                    <a:tint val="75000"/>
                  </a:schemeClr>
                </a:solidFill>
              </a:defRPr>
            </a:lvl6pPr>
            <a:lvl7pPr marL="12590183" indent="0" algn="ctr">
              <a:buNone/>
              <a:defRPr>
                <a:solidFill>
                  <a:schemeClr val="tx1">
                    <a:tint val="75000"/>
                  </a:schemeClr>
                </a:solidFill>
              </a:defRPr>
            </a:lvl7pPr>
            <a:lvl8pPr marL="14688546" indent="0" algn="ctr">
              <a:buNone/>
              <a:defRPr>
                <a:solidFill>
                  <a:schemeClr val="tx1">
                    <a:tint val="75000"/>
                  </a:schemeClr>
                </a:solidFill>
              </a:defRPr>
            </a:lvl8pPr>
            <a:lvl9pPr marL="16786910" indent="0" algn="ctr">
              <a:buNone/>
              <a:defRPr>
                <a:solidFill>
                  <a:schemeClr val="tx1">
                    <a:tint val="75000"/>
                  </a:schemeClr>
                </a:solidFill>
              </a:defRPr>
            </a:lvl9pPr>
          </a:lstStyle>
          <a:p>
            <a:r>
              <a:rPr lang="th-TH"/>
              <a:t>คลิกเพื่อแก้ไขลักษณะชื่อเรื่องรองต้นแบบ</a:t>
            </a:r>
          </a:p>
        </p:txBody>
      </p:sp>
      <p:sp>
        <p:nvSpPr>
          <p:cNvPr id="4" name="ตัวยึดวันที่ 3"/>
          <p:cNvSpPr>
            <a:spLocks noGrp="1"/>
          </p:cNvSpPr>
          <p:nvPr>
            <p:ph type="dt" sz="half" idx="10"/>
          </p:nvPr>
        </p:nvSpPr>
        <p:spPr/>
        <p:txBody>
          <a:bodyPr/>
          <a:lstStyle>
            <a:lvl1pPr>
              <a:defRPr/>
            </a:lvl1pPr>
          </a:lstStyle>
          <a:p>
            <a:fld id="{431195B0-FA97-4F49-8AD2-72E78FACD698}" type="datetimeFigureOut">
              <a:rPr lang="th-TH"/>
              <a:pPr/>
              <a:t>06/08/67</a:t>
            </a:fld>
            <a:endParaRPr lang="th-TH"/>
          </a:p>
        </p:txBody>
      </p:sp>
      <p:sp>
        <p:nvSpPr>
          <p:cNvPr id="5" name="ตัวยึดท้ายกระดาษ 4"/>
          <p:cNvSpPr>
            <a:spLocks noGrp="1"/>
          </p:cNvSpPr>
          <p:nvPr>
            <p:ph type="ftr" sz="quarter" idx="11"/>
          </p:nvPr>
        </p:nvSpPr>
        <p:spPr/>
        <p:txBody>
          <a:bodyPr/>
          <a:lstStyle>
            <a:lvl1pPr>
              <a:defRPr/>
            </a:lvl1pPr>
          </a:lstStyle>
          <a:p>
            <a:endParaRPr lang="en-US"/>
          </a:p>
        </p:txBody>
      </p:sp>
      <p:sp>
        <p:nvSpPr>
          <p:cNvPr id="6" name="ตัวยึดหมายเลขภาพนิ่ง 5"/>
          <p:cNvSpPr>
            <a:spLocks noGrp="1"/>
          </p:cNvSpPr>
          <p:nvPr>
            <p:ph type="sldNum" sz="quarter" idx="12"/>
          </p:nvPr>
        </p:nvSpPr>
        <p:spPr/>
        <p:txBody>
          <a:bodyPr/>
          <a:lstStyle>
            <a:lvl1pPr>
              <a:defRPr/>
            </a:lvl1pPr>
          </a:lstStyle>
          <a:p>
            <a:fld id="{A94A02CA-DBB7-48AC-A7FD-E1BFE4254420}" type="slidenum">
              <a:rPr lang="en-US"/>
              <a:pPr/>
              <a:t>‹#›</a:t>
            </a:fld>
            <a:endParaRPr lang="th-T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ชื่อเรื่องและข้อความแนวตั้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a:t>คลิกเพื่อแก้ไขลักษณะชื่อเรื่องต้นแบบ</a:t>
            </a:r>
          </a:p>
        </p:txBody>
      </p:sp>
      <p:sp>
        <p:nvSpPr>
          <p:cNvPr id="3" name="ตัวยึดข้อความแนวตั้ง 2"/>
          <p:cNvSpPr>
            <a:spLocks noGrp="1"/>
          </p:cNvSpPr>
          <p:nvPr>
            <p:ph type="body" orient="vert" idx="1"/>
          </p:nvPr>
        </p:nvSpPr>
        <p:spPr/>
        <p:txBody>
          <a:bodyPr vert="eaVert"/>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ยึดวันที่ 3"/>
          <p:cNvSpPr>
            <a:spLocks noGrp="1"/>
          </p:cNvSpPr>
          <p:nvPr>
            <p:ph type="dt" sz="half" idx="10"/>
          </p:nvPr>
        </p:nvSpPr>
        <p:spPr/>
        <p:txBody>
          <a:bodyPr/>
          <a:lstStyle>
            <a:lvl1pPr>
              <a:defRPr/>
            </a:lvl1pPr>
          </a:lstStyle>
          <a:p>
            <a:fld id="{DB90239F-455F-44FE-8C48-561A9750CBC5}" type="datetimeFigureOut">
              <a:rPr lang="th-TH"/>
              <a:pPr/>
              <a:t>06/08/67</a:t>
            </a:fld>
            <a:endParaRPr lang="th-TH"/>
          </a:p>
        </p:txBody>
      </p:sp>
      <p:sp>
        <p:nvSpPr>
          <p:cNvPr id="5" name="ตัวยึดท้ายกระดาษ 4"/>
          <p:cNvSpPr>
            <a:spLocks noGrp="1"/>
          </p:cNvSpPr>
          <p:nvPr>
            <p:ph type="ftr" sz="quarter" idx="11"/>
          </p:nvPr>
        </p:nvSpPr>
        <p:spPr/>
        <p:txBody>
          <a:bodyPr/>
          <a:lstStyle>
            <a:lvl1pPr>
              <a:defRPr/>
            </a:lvl1pPr>
          </a:lstStyle>
          <a:p>
            <a:endParaRPr lang="en-US"/>
          </a:p>
        </p:txBody>
      </p:sp>
      <p:sp>
        <p:nvSpPr>
          <p:cNvPr id="6" name="ตัวยึดหมายเลขภาพนิ่ง 5"/>
          <p:cNvSpPr>
            <a:spLocks noGrp="1"/>
          </p:cNvSpPr>
          <p:nvPr>
            <p:ph type="sldNum" sz="quarter" idx="12"/>
          </p:nvPr>
        </p:nvSpPr>
        <p:spPr/>
        <p:txBody>
          <a:bodyPr/>
          <a:lstStyle>
            <a:lvl1pPr>
              <a:defRPr/>
            </a:lvl1pPr>
          </a:lstStyle>
          <a:p>
            <a:fld id="{D1E0EF02-6BBB-4FC2-BDB8-9ECD87304D35}" type="slidenum">
              <a:rPr lang="en-US"/>
              <a:pPr/>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ข้อความและชื่อเรื่องแนวตั้ง">
    <p:spTree>
      <p:nvGrpSpPr>
        <p:cNvPr id="1" name=""/>
        <p:cNvGrpSpPr/>
        <p:nvPr/>
      </p:nvGrpSpPr>
      <p:grpSpPr>
        <a:xfrm>
          <a:off x="0" y="0"/>
          <a:ext cx="0" cy="0"/>
          <a:chOff x="0" y="0"/>
          <a:chExt cx="0" cy="0"/>
        </a:xfrm>
      </p:grpSpPr>
      <p:sp>
        <p:nvSpPr>
          <p:cNvPr id="2" name="ชื่อเรื่องแนวตั้ง 1"/>
          <p:cNvSpPr>
            <a:spLocks noGrp="1"/>
          </p:cNvSpPr>
          <p:nvPr>
            <p:ph type="title" orient="vert"/>
          </p:nvPr>
        </p:nvSpPr>
        <p:spPr>
          <a:xfrm>
            <a:off x="21926511" y="1730227"/>
            <a:ext cx="6804779" cy="36864606"/>
          </a:xfrm>
        </p:spPr>
        <p:txBody>
          <a:bodyPr vert="eaVert"/>
          <a:lstStyle/>
          <a:p>
            <a:r>
              <a:rPr lang="th-TH"/>
              <a:t>คลิกเพื่อแก้ไขลักษณะชื่อเรื่องต้นแบบ</a:t>
            </a:r>
          </a:p>
        </p:txBody>
      </p:sp>
      <p:sp>
        <p:nvSpPr>
          <p:cNvPr id="3" name="ตัวยึดข้อความแนวตั้ง 2"/>
          <p:cNvSpPr>
            <a:spLocks noGrp="1"/>
          </p:cNvSpPr>
          <p:nvPr>
            <p:ph type="body" orient="vert" idx="1"/>
          </p:nvPr>
        </p:nvSpPr>
        <p:spPr>
          <a:xfrm>
            <a:off x="1512174" y="1730227"/>
            <a:ext cx="19910279" cy="36864606"/>
          </a:xfrm>
        </p:spPr>
        <p:txBody>
          <a:bodyPr vert="eaVert"/>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ยึดวันที่ 3"/>
          <p:cNvSpPr>
            <a:spLocks noGrp="1"/>
          </p:cNvSpPr>
          <p:nvPr>
            <p:ph type="dt" sz="half" idx="10"/>
          </p:nvPr>
        </p:nvSpPr>
        <p:spPr/>
        <p:txBody>
          <a:bodyPr/>
          <a:lstStyle>
            <a:lvl1pPr>
              <a:defRPr/>
            </a:lvl1pPr>
          </a:lstStyle>
          <a:p>
            <a:fld id="{E25C8083-7698-437C-BD4B-06582E754DA9}" type="datetimeFigureOut">
              <a:rPr lang="th-TH"/>
              <a:pPr/>
              <a:t>06/08/67</a:t>
            </a:fld>
            <a:endParaRPr lang="th-TH"/>
          </a:p>
        </p:txBody>
      </p:sp>
      <p:sp>
        <p:nvSpPr>
          <p:cNvPr id="5" name="ตัวยึดท้ายกระดาษ 4"/>
          <p:cNvSpPr>
            <a:spLocks noGrp="1"/>
          </p:cNvSpPr>
          <p:nvPr>
            <p:ph type="ftr" sz="quarter" idx="11"/>
          </p:nvPr>
        </p:nvSpPr>
        <p:spPr/>
        <p:txBody>
          <a:bodyPr/>
          <a:lstStyle>
            <a:lvl1pPr>
              <a:defRPr/>
            </a:lvl1pPr>
          </a:lstStyle>
          <a:p>
            <a:endParaRPr lang="en-US"/>
          </a:p>
        </p:txBody>
      </p:sp>
      <p:sp>
        <p:nvSpPr>
          <p:cNvPr id="6" name="ตัวยึดหมายเลขภาพนิ่ง 5"/>
          <p:cNvSpPr>
            <a:spLocks noGrp="1"/>
          </p:cNvSpPr>
          <p:nvPr>
            <p:ph type="sldNum" sz="quarter" idx="12"/>
          </p:nvPr>
        </p:nvSpPr>
        <p:spPr/>
        <p:txBody>
          <a:bodyPr/>
          <a:lstStyle>
            <a:lvl1pPr>
              <a:defRPr/>
            </a:lvl1pPr>
          </a:lstStyle>
          <a:p>
            <a:fld id="{27A5B771-BBD8-477E-9A85-0B2B06C28668}" type="slidenum">
              <a:rPr lang="en-US"/>
              <a:pPr/>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ชื่อเรื่องและเนื้อหา">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a:t>คลิกเพื่อแก้ไขลักษณะชื่อเรื่องต้นแบบ</a:t>
            </a:r>
          </a:p>
        </p:txBody>
      </p:sp>
      <p:sp>
        <p:nvSpPr>
          <p:cNvPr id="3" name="ตัวยึดเนื้อหา 2"/>
          <p:cNvSpPr>
            <a:spLocks noGrp="1"/>
          </p:cNvSpPr>
          <p:nvPr>
            <p:ph idx="1"/>
          </p:nvPr>
        </p:nvSpPr>
        <p:spPr/>
        <p:txBody>
          <a:body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ยึดวันที่ 3"/>
          <p:cNvSpPr>
            <a:spLocks noGrp="1"/>
          </p:cNvSpPr>
          <p:nvPr>
            <p:ph type="dt" sz="half" idx="10"/>
          </p:nvPr>
        </p:nvSpPr>
        <p:spPr/>
        <p:txBody>
          <a:bodyPr/>
          <a:lstStyle>
            <a:lvl1pPr>
              <a:defRPr/>
            </a:lvl1pPr>
          </a:lstStyle>
          <a:p>
            <a:fld id="{9D86CAEA-2F8E-4C1F-8681-49EE51FBA300}" type="datetimeFigureOut">
              <a:rPr lang="th-TH"/>
              <a:pPr/>
              <a:t>06/08/67</a:t>
            </a:fld>
            <a:endParaRPr lang="th-TH"/>
          </a:p>
        </p:txBody>
      </p:sp>
      <p:sp>
        <p:nvSpPr>
          <p:cNvPr id="5" name="ตัวยึดท้ายกระดาษ 4"/>
          <p:cNvSpPr>
            <a:spLocks noGrp="1"/>
          </p:cNvSpPr>
          <p:nvPr>
            <p:ph type="ftr" sz="quarter" idx="11"/>
          </p:nvPr>
        </p:nvSpPr>
        <p:spPr/>
        <p:txBody>
          <a:bodyPr/>
          <a:lstStyle>
            <a:lvl1pPr>
              <a:defRPr/>
            </a:lvl1pPr>
          </a:lstStyle>
          <a:p>
            <a:endParaRPr lang="en-US"/>
          </a:p>
        </p:txBody>
      </p:sp>
      <p:sp>
        <p:nvSpPr>
          <p:cNvPr id="6" name="ตัวยึดหมายเลขภาพนิ่ง 5"/>
          <p:cNvSpPr>
            <a:spLocks noGrp="1"/>
          </p:cNvSpPr>
          <p:nvPr>
            <p:ph type="sldNum" sz="quarter" idx="12"/>
          </p:nvPr>
        </p:nvSpPr>
        <p:spPr/>
        <p:txBody>
          <a:bodyPr/>
          <a:lstStyle>
            <a:lvl1pPr>
              <a:defRPr/>
            </a:lvl1pPr>
          </a:lstStyle>
          <a:p>
            <a:fld id="{9DC91A29-EB63-48E5-B372-55ECBE4D5C06}" type="slidenum">
              <a:rPr lang="en-US"/>
              <a:pPr/>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ส่วนหัวของส่วน">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2389027" y="27763473"/>
            <a:ext cx="25706944" cy="8581072"/>
          </a:xfrm>
        </p:spPr>
        <p:txBody>
          <a:bodyPr anchor="t"/>
          <a:lstStyle>
            <a:lvl1pPr algn="l">
              <a:defRPr sz="18300" b="1" cap="all"/>
            </a:lvl1pPr>
          </a:lstStyle>
          <a:p>
            <a:r>
              <a:rPr lang="th-TH"/>
              <a:t>คลิกเพื่อแก้ไขลักษณะชื่อเรื่องต้นแบบ</a:t>
            </a:r>
          </a:p>
        </p:txBody>
      </p:sp>
      <p:sp>
        <p:nvSpPr>
          <p:cNvPr id="3" name="ตัวยึดข้อความ 2"/>
          <p:cNvSpPr>
            <a:spLocks noGrp="1"/>
          </p:cNvSpPr>
          <p:nvPr>
            <p:ph type="body" idx="1"/>
          </p:nvPr>
        </p:nvSpPr>
        <p:spPr>
          <a:xfrm>
            <a:off x="2389027" y="18312298"/>
            <a:ext cx="25706944" cy="9451176"/>
          </a:xfrm>
        </p:spPr>
        <p:txBody>
          <a:bodyPr anchor="b"/>
          <a:lstStyle>
            <a:lvl1pPr marL="0" indent="0">
              <a:buNone/>
              <a:defRPr sz="9200">
                <a:solidFill>
                  <a:schemeClr val="tx1">
                    <a:tint val="75000"/>
                  </a:schemeClr>
                </a:solidFill>
              </a:defRPr>
            </a:lvl1pPr>
            <a:lvl2pPr marL="2098364" indent="0">
              <a:buNone/>
              <a:defRPr sz="8200">
                <a:solidFill>
                  <a:schemeClr val="tx1">
                    <a:tint val="75000"/>
                  </a:schemeClr>
                </a:solidFill>
              </a:defRPr>
            </a:lvl2pPr>
            <a:lvl3pPr marL="4196727" indent="0">
              <a:buNone/>
              <a:defRPr sz="7400">
                <a:solidFill>
                  <a:schemeClr val="tx1">
                    <a:tint val="75000"/>
                  </a:schemeClr>
                </a:solidFill>
              </a:defRPr>
            </a:lvl3pPr>
            <a:lvl4pPr marL="6295091" indent="0">
              <a:buNone/>
              <a:defRPr sz="6400">
                <a:solidFill>
                  <a:schemeClr val="tx1">
                    <a:tint val="75000"/>
                  </a:schemeClr>
                </a:solidFill>
              </a:defRPr>
            </a:lvl4pPr>
            <a:lvl5pPr marL="8393456" indent="0">
              <a:buNone/>
              <a:defRPr sz="6400">
                <a:solidFill>
                  <a:schemeClr val="tx1">
                    <a:tint val="75000"/>
                  </a:schemeClr>
                </a:solidFill>
              </a:defRPr>
            </a:lvl5pPr>
            <a:lvl6pPr marL="10491819" indent="0">
              <a:buNone/>
              <a:defRPr sz="6400">
                <a:solidFill>
                  <a:schemeClr val="tx1">
                    <a:tint val="75000"/>
                  </a:schemeClr>
                </a:solidFill>
              </a:defRPr>
            </a:lvl6pPr>
            <a:lvl7pPr marL="12590183" indent="0">
              <a:buNone/>
              <a:defRPr sz="6400">
                <a:solidFill>
                  <a:schemeClr val="tx1">
                    <a:tint val="75000"/>
                  </a:schemeClr>
                </a:solidFill>
              </a:defRPr>
            </a:lvl7pPr>
            <a:lvl8pPr marL="14688546" indent="0">
              <a:buNone/>
              <a:defRPr sz="6400">
                <a:solidFill>
                  <a:schemeClr val="tx1">
                    <a:tint val="75000"/>
                  </a:schemeClr>
                </a:solidFill>
              </a:defRPr>
            </a:lvl8pPr>
            <a:lvl9pPr marL="16786910" indent="0">
              <a:buNone/>
              <a:defRPr sz="6400">
                <a:solidFill>
                  <a:schemeClr val="tx1">
                    <a:tint val="75000"/>
                  </a:schemeClr>
                </a:solidFill>
              </a:defRPr>
            </a:lvl9pPr>
          </a:lstStyle>
          <a:p>
            <a:pPr lvl="0"/>
            <a:r>
              <a:rPr lang="th-TH"/>
              <a:t>คลิกเพื่อแก้ไขลักษณะของข้อความต้นแบบ</a:t>
            </a:r>
          </a:p>
        </p:txBody>
      </p:sp>
      <p:sp>
        <p:nvSpPr>
          <p:cNvPr id="4" name="ตัวยึดวันที่ 3"/>
          <p:cNvSpPr>
            <a:spLocks noGrp="1"/>
          </p:cNvSpPr>
          <p:nvPr>
            <p:ph type="dt" sz="half" idx="10"/>
          </p:nvPr>
        </p:nvSpPr>
        <p:spPr/>
        <p:txBody>
          <a:bodyPr/>
          <a:lstStyle>
            <a:lvl1pPr>
              <a:defRPr/>
            </a:lvl1pPr>
          </a:lstStyle>
          <a:p>
            <a:fld id="{C7C9BC69-7B4E-491E-A080-AA4424A27D5F}" type="datetimeFigureOut">
              <a:rPr lang="th-TH"/>
              <a:pPr/>
              <a:t>06/08/67</a:t>
            </a:fld>
            <a:endParaRPr lang="th-TH"/>
          </a:p>
        </p:txBody>
      </p:sp>
      <p:sp>
        <p:nvSpPr>
          <p:cNvPr id="5" name="ตัวยึดท้ายกระดาษ 4"/>
          <p:cNvSpPr>
            <a:spLocks noGrp="1"/>
          </p:cNvSpPr>
          <p:nvPr>
            <p:ph type="ftr" sz="quarter" idx="11"/>
          </p:nvPr>
        </p:nvSpPr>
        <p:spPr/>
        <p:txBody>
          <a:bodyPr/>
          <a:lstStyle>
            <a:lvl1pPr>
              <a:defRPr/>
            </a:lvl1pPr>
          </a:lstStyle>
          <a:p>
            <a:endParaRPr lang="en-US"/>
          </a:p>
        </p:txBody>
      </p:sp>
      <p:sp>
        <p:nvSpPr>
          <p:cNvPr id="6" name="ตัวยึดหมายเลขภาพนิ่ง 5"/>
          <p:cNvSpPr>
            <a:spLocks noGrp="1"/>
          </p:cNvSpPr>
          <p:nvPr>
            <p:ph type="sldNum" sz="quarter" idx="12"/>
          </p:nvPr>
        </p:nvSpPr>
        <p:spPr/>
        <p:txBody>
          <a:bodyPr/>
          <a:lstStyle>
            <a:lvl1pPr>
              <a:defRPr/>
            </a:lvl1pPr>
          </a:lstStyle>
          <a:p>
            <a:fld id="{53947B10-9C81-4761-948D-F120C9B580B5}" type="slidenum">
              <a:rPr lang="en-US"/>
              <a:pPr/>
              <a:t>‹#›</a:t>
            </a:fld>
            <a:endParaRPr lang="th-T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เนื้อหา 2 ส่วน">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a:t>คลิกเพื่อแก้ไขลักษณะชื่อเรื่องต้นแบบ</a:t>
            </a:r>
          </a:p>
        </p:txBody>
      </p:sp>
      <p:sp>
        <p:nvSpPr>
          <p:cNvPr id="3" name="ตัวยึดเนื้อหา 2"/>
          <p:cNvSpPr>
            <a:spLocks noGrp="1"/>
          </p:cNvSpPr>
          <p:nvPr>
            <p:ph sz="half" idx="1"/>
          </p:nvPr>
        </p:nvSpPr>
        <p:spPr>
          <a:xfrm>
            <a:off x="1512174" y="10081267"/>
            <a:ext cx="13357530" cy="28513566"/>
          </a:xfrm>
        </p:spPr>
        <p:txBody>
          <a:bodyPr/>
          <a:lstStyle>
            <a:lvl1pPr>
              <a:defRPr sz="12800"/>
            </a:lvl1pPr>
            <a:lvl2pPr>
              <a:defRPr sz="10900"/>
            </a:lvl2pPr>
            <a:lvl3pPr>
              <a:defRPr sz="9200"/>
            </a:lvl3pPr>
            <a:lvl4pPr>
              <a:defRPr sz="8200"/>
            </a:lvl4pPr>
            <a:lvl5pPr>
              <a:defRPr sz="8200"/>
            </a:lvl5pPr>
            <a:lvl6pPr>
              <a:defRPr sz="8200"/>
            </a:lvl6pPr>
            <a:lvl7pPr>
              <a:defRPr sz="8200"/>
            </a:lvl7pPr>
            <a:lvl8pPr>
              <a:defRPr sz="8200"/>
            </a:lvl8pPr>
            <a:lvl9pPr>
              <a:defRPr sz="8200"/>
            </a:lvl9p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ยึดเนื้อหา 3"/>
          <p:cNvSpPr>
            <a:spLocks noGrp="1"/>
          </p:cNvSpPr>
          <p:nvPr>
            <p:ph sz="half" idx="2"/>
          </p:nvPr>
        </p:nvSpPr>
        <p:spPr>
          <a:xfrm>
            <a:off x="15373761" y="10081267"/>
            <a:ext cx="13357530" cy="28513566"/>
          </a:xfrm>
        </p:spPr>
        <p:txBody>
          <a:bodyPr/>
          <a:lstStyle>
            <a:lvl1pPr>
              <a:defRPr sz="12800"/>
            </a:lvl1pPr>
            <a:lvl2pPr>
              <a:defRPr sz="10900"/>
            </a:lvl2pPr>
            <a:lvl3pPr>
              <a:defRPr sz="9200"/>
            </a:lvl3pPr>
            <a:lvl4pPr>
              <a:defRPr sz="8200"/>
            </a:lvl4pPr>
            <a:lvl5pPr>
              <a:defRPr sz="8200"/>
            </a:lvl5pPr>
            <a:lvl6pPr>
              <a:defRPr sz="8200"/>
            </a:lvl6pPr>
            <a:lvl7pPr>
              <a:defRPr sz="8200"/>
            </a:lvl7pPr>
            <a:lvl8pPr>
              <a:defRPr sz="8200"/>
            </a:lvl8pPr>
            <a:lvl9pPr>
              <a:defRPr sz="8200"/>
            </a:lvl9p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5" name="ตัวยึดวันที่ 3"/>
          <p:cNvSpPr>
            <a:spLocks noGrp="1"/>
          </p:cNvSpPr>
          <p:nvPr>
            <p:ph type="dt" sz="half" idx="10"/>
          </p:nvPr>
        </p:nvSpPr>
        <p:spPr/>
        <p:txBody>
          <a:bodyPr/>
          <a:lstStyle>
            <a:lvl1pPr>
              <a:defRPr/>
            </a:lvl1pPr>
          </a:lstStyle>
          <a:p>
            <a:fld id="{E0D58817-127F-49BB-B590-6B2FE49F5FF4}" type="datetimeFigureOut">
              <a:rPr lang="th-TH"/>
              <a:pPr/>
              <a:t>06/08/67</a:t>
            </a:fld>
            <a:endParaRPr lang="th-TH"/>
          </a:p>
        </p:txBody>
      </p:sp>
      <p:sp>
        <p:nvSpPr>
          <p:cNvPr id="6" name="ตัวยึดท้ายกระดาษ 4"/>
          <p:cNvSpPr>
            <a:spLocks noGrp="1"/>
          </p:cNvSpPr>
          <p:nvPr>
            <p:ph type="ftr" sz="quarter" idx="11"/>
          </p:nvPr>
        </p:nvSpPr>
        <p:spPr/>
        <p:txBody>
          <a:bodyPr/>
          <a:lstStyle>
            <a:lvl1pPr>
              <a:defRPr/>
            </a:lvl1pPr>
          </a:lstStyle>
          <a:p>
            <a:endParaRPr lang="en-US"/>
          </a:p>
        </p:txBody>
      </p:sp>
      <p:sp>
        <p:nvSpPr>
          <p:cNvPr id="7" name="ตัวยึดหมายเลขภาพนิ่ง 5"/>
          <p:cNvSpPr>
            <a:spLocks noGrp="1"/>
          </p:cNvSpPr>
          <p:nvPr>
            <p:ph type="sldNum" sz="quarter" idx="12"/>
          </p:nvPr>
        </p:nvSpPr>
        <p:spPr/>
        <p:txBody>
          <a:bodyPr/>
          <a:lstStyle>
            <a:lvl1pPr>
              <a:defRPr/>
            </a:lvl1pPr>
          </a:lstStyle>
          <a:p>
            <a:fld id="{6565A4B4-88FF-4335-88F1-4B821B6F8FA9}" type="slidenum">
              <a:rPr lang="en-US"/>
              <a:pPr/>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การเปรียบเทียบ">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lvl1pPr>
              <a:defRPr/>
            </a:lvl1pPr>
          </a:lstStyle>
          <a:p>
            <a:r>
              <a:rPr lang="th-TH"/>
              <a:t>คลิกเพื่อแก้ไขลักษณะชื่อเรื่องต้นแบบ</a:t>
            </a:r>
          </a:p>
        </p:txBody>
      </p:sp>
      <p:sp>
        <p:nvSpPr>
          <p:cNvPr id="3" name="ตัวยึดข้อความ 2"/>
          <p:cNvSpPr>
            <a:spLocks noGrp="1"/>
          </p:cNvSpPr>
          <p:nvPr>
            <p:ph type="body" idx="1"/>
          </p:nvPr>
        </p:nvSpPr>
        <p:spPr>
          <a:xfrm>
            <a:off x="1512175" y="9671211"/>
            <a:ext cx="13362782" cy="4030501"/>
          </a:xfrm>
        </p:spPr>
        <p:txBody>
          <a:bodyPr anchor="b"/>
          <a:lstStyle>
            <a:lvl1pPr marL="0" indent="0">
              <a:buNone/>
              <a:defRPr sz="10900" b="1"/>
            </a:lvl1pPr>
            <a:lvl2pPr marL="2098364" indent="0">
              <a:buNone/>
              <a:defRPr sz="9200" b="1"/>
            </a:lvl2pPr>
            <a:lvl3pPr marL="4196727" indent="0">
              <a:buNone/>
              <a:defRPr sz="8200" b="1"/>
            </a:lvl3pPr>
            <a:lvl4pPr marL="6295091" indent="0">
              <a:buNone/>
              <a:defRPr sz="7400" b="1"/>
            </a:lvl4pPr>
            <a:lvl5pPr marL="8393456" indent="0">
              <a:buNone/>
              <a:defRPr sz="7400" b="1"/>
            </a:lvl5pPr>
            <a:lvl6pPr marL="10491819" indent="0">
              <a:buNone/>
              <a:defRPr sz="7400" b="1"/>
            </a:lvl6pPr>
            <a:lvl7pPr marL="12590183" indent="0">
              <a:buNone/>
              <a:defRPr sz="7400" b="1"/>
            </a:lvl7pPr>
            <a:lvl8pPr marL="14688546" indent="0">
              <a:buNone/>
              <a:defRPr sz="7400" b="1"/>
            </a:lvl8pPr>
            <a:lvl9pPr marL="16786910" indent="0">
              <a:buNone/>
              <a:defRPr sz="7400" b="1"/>
            </a:lvl9pPr>
          </a:lstStyle>
          <a:p>
            <a:pPr lvl="0"/>
            <a:r>
              <a:rPr lang="th-TH"/>
              <a:t>คลิกเพื่อแก้ไขลักษณะของข้อความต้นแบบ</a:t>
            </a:r>
          </a:p>
        </p:txBody>
      </p:sp>
      <p:sp>
        <p:nvSpPr>
          <p:cNvPr id="4" name="ตัวยึดเนื้อหา 3"/>
          <p:cNvSpPr>
            <a:spLocks noGrp="1"/>
          </p:cNvSpPr>
          <p:nvPr>
            <p:ph sz="half" idx="2"/>
          </p:nvPr>
        </p:nvSpPr>
        <p:spPr>
          <a:xfrm>
            <a:off x="1512175" y="13701711"/>
            <a:ext cx="13362782" cy="24893114"/>
          </a:xfrm>
        </p:spPr>
        <p:txBody>
          <a:bodyPr/>
          <a:lstStyle>
            <a:lvl1pPr>
              <a:defRPr sz="10900"/>
            </a:lvl1pPr>
            <a:lvl2pPr>
              <a:defRPr sz="9200"/>
            </a:lvl2pPr>
            <a:lvl3pPr>
              <a:defRPr sz="8200"/>
            </a:lvl3pPr>
            <a:lvl4pPr>
              <a:defRPr sz="7400"/>
            </a:lvl4pPr>
            <a:lvl5pPr>
              <a:defRPr sz="7400"/>
            </a:lvl5pPr>
            <a:lvl6pPr>
              <a:defRPr sz="7400"/>
            </a:lvl6pPr>
            <a:lvl7pPr>
              <a:defRPr sz="7400"/>
            </a:lvl7pPr>
            <a:lvl8pPr>
              <a:defRPr sz="7400"/>
            </a:lvl8pPr>
            <a:lvl9pPr>
              <a:defRPr sz="7400"/>
            </a:lvl9p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5" name="ตัวยึดข้อความ 4"/>
          <p:cNvSpPr>
            <a:spLocks noGrp="1"/>
          </p:cNvSpPr>
          <p:nvPr>
            <p:ph type="body" sz="quarter" idx="3"/>
          </p:nvPr>
        </p:nvSpPr>
        <p:spPr>
          <a:xfrm>
            <a:off x="15363263" y="9671211"/>
            <a:ext cx="13368030" cy="4030501"/>
          </a:xfrm>
        </p:spPr>
        <p:txBody>
          <a:bodyPr anchor="b"/>
          <a:lstStyle>
            <a:lvl1pPr marL="0" indent="0">
              <a:buNone/>
              <a:defRPr sz="10900" b="1"/>
            </a:lvl1pPr>
            <a:lvl2pPr marL="2098364" indent="0">
              <a:buNone/>
              <a:defRPr sz="9200" b="1"/>
            </a:lvl2pPr>
            <a:lvl3pPr marL="4196727" indent="0">
              <a:buNone/>
              <a:defRPr sz="8200" b="1"/>
            </a:lvl3pPr>
            <a:lvl4pPr marL="6295091" indent="0">
              <a:buNone/>
              <a:defRPr sz="7400" b="1"/>
            </a:lvl4pPr>
            <a:lvl5pPr marL="8393456" indent="0">
              <a:buNone/>
              <a:defRPr sz="7400" b="1"/>
            </a:lvl5pPr>
            <a:lvl6pPr marL="10491819" indent="0">
              <a:buNone/>
              <a:defRPr sz="7400" b="1"/>
            </a:lvl6pPr>
            <a:lvl7pPr marL="12590183" indent="0">
              <a:buNone/>
              <a:defRPr sz="7400" b="1"/>
            </a:lvl7pPr>
            <a:lvl8pPr marL="14688546" indent="0">
              <a:buNone/>
              <a:defRPr sz="7400" b="1"/>
            </a:lvl8pPr>
            <a:lvl9pPr marL="16786910" indent="0">
              <a:buNone/>
              <a:defRPr sz="7400" b="1"/>
            </a:lvl9pPr>
          </a:lstStyle>
          <a:p>
            <a:pPr lvl="0"/>
            <a:r>
              <a:rPr lang="th-TH"/>
              <a:t>คลิกเพื่อแก้ไขลักษณะของข้อความต้นแบบ</a:t>
            </a:r>
          </a:p>
        </p:txBody>
      </p:sp>
      <p:sp>
        <p:nvSpPr>
          <p:cNvPr id="6" name="ตัวยึดเนื้อหา 5"/>
          <p:cNvSpPr>
            <a:spLocks noGrp="1"/>
          </p:cNvSpPr>
          <p:nvPr>
            <p:ph sz="quarter" idx="4"/>
          </p:nvPr>
        </p:nvSpPr>
        <p:spPr>
          <a:xfrm>
            <a:off x="15363263" y="13701711"/>
            <a:ext cx="13368030" cy="24893114"/>
          </a:xfrm>
        </p:spPr>
        <p:txBody>
          <a:bodyPr/>
          <a:lstStyle>
            <a:lvl1pPr>
              <a:defRPr sz="10900"/>
            </a:lvl1pPr>
            <a:lvl2pPr>
              <a:defRPr sz="9200"/>
            </a:lvl2pPr>
            <a:lvl3pPr>
              <a:defRPr sz="8200"/>
            </a:lvl3pPr>
            <a:lvl4pPr>
              <a:defRPr sz="7400"/>
            </a:lvl4pPr>
            <a:lvl5pPr>
              <a:defRPr sz="7400"/>
            </a:lvl5pPr>
            <a:lvl6pPr>
              <a:defRPr sz="7400"/>
            </a:lvl6pPr>
            <a:lvl7pPr>
              <a:defRPr sz="7400"/>
            </a:lvl7pPr>
            <a:lvl8pPr>
              <a:defRPr sz="7400"/>
            </a:lvl8pPr>
            <a:lvl9pPr>
              <a:defRPr sz="7400"/>
            </a:lvl9p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7" name="ตัวยึดวันที่ 3"/>
          <p:cNvSpPr>
            <a:spLocks noGrp="1"/>
          </p:cNvSpPr>
          <p:nvPr>
            <p:ph type="dt" sz="half" idx="10"/>
          </p:nvPr>
        </p:nvSpPr>
        <p:spPr/>
        <p:txBody>
          <a:bodyPr/>
          <a:lstStyle>
            <a:lvl1pPr>
              <a:defRPr/>
            </a:lvl1pPr>
          </a:lstStyle>
          <a:p>
            <a:fld id="{06790E1B-BE69-48A1-84F0-B3A7E5728BFD}" type="datetimeFigureOut">
              <a:rPr lang="th-TH"/>
              <a:pPr/>
              <a:t>06/08/67</a:t>
            </a:fld>
            <a:endParaRPr lang="th-TH"/>
          </a:p>
        </p:txBody>
      </p:sp>
      <p:sp>
        <p:nvSpPr>
          <p:cNvPr id="8" name="ตัวยึดท้ายกระดาษ 4"/>
          <p:cNvSpPr>
            <a:spLocks noGrp="1"/>
          </p:cNvSpPr>
          <p:nvPr>
            <p:ph type="ftr" sz="quarter" idx="11"/>
          </p:nvPr>
        </p:nvSpPr>
        <p:spPr/>
        <p:txBody>
          <a:bodyPr/>
          <a:lstStyle>
            <a:lvl1pPr>
              <a:defRPr/>
            </a:lvl1pPr>
          </a:lstStyle>
          <a:p>
            <a:endParaRPr lang="en-US"/>
          </a:p>
        </p:txBody>
      </p:sp>
      <p:sp>
        <p:nvSpPr>
          <p:cNvPr id="9" name="ตัวยึดหมายเลขภาพนิ่ง 5"/>
          <p:cNvSpPr>
            <a:spLocks noGrp="1"/>
          </p:cNvSpPr>
          <p:nvPr>
            <p:ph type="sldNum" sz="quarter" idx="12"/>
          </p:nvPr>
        </p:nvSpPr>
        <p:spPr/>
        <p:txBody>
          <a:bodyPr/>
          <a:lstStyle>
            <a:lvl1pPr>
              <a:defRPr/>
            </a:lvl1pPr>
          </a:lstStyle>
          <a:p>
            <a:fld id="{35F98421-287F-4B60-8CAE-6F98B31ACDD9}" type="slidenum">
              <a:rPr lang="en-US"/>
              <a:pPr/>
              <a:t>‹#›</a:t>
            </a:fld>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เฉพาะชื่อเรื่อง">
    <p:spTree>
      <p:nvGrpSpPr>
        <p:cNvPr id="1" name=""/>
        <p:cNvGrpSpPr/>
        <p:nvPr/>
      </p:nvGrpSpPr>
      <p:grpSpPr>
        <a:xfrm>
          <a:off x="0" y="0"/>
          <a:ext cx="0" cy="0"/>
          <a:chOff x="0" y="0"/>
          <a:chExt cx="0" cy="0"/>
        </a:xfrm>
      </p:grpSpPr>
      <p:sp>
        <p:nvSpPr>
          <p:cNvPr id="2" name="ชื่อเรื่อง 1"/>
          <p:cNvSpPr>
            <a:spLocks noGrp="1"/>
          </p:cNvSpPr>
          <p:nvPr>
            <p:ph type="title"/>
          </p:nvPr>
        </p:nvSpPr>
        <p:spPr/>
        <p:txBody>
          <a:bodyPr/>
          <a:lstStyle/>
          <a:p>
            <a:r>
              <a:rPr lang="th-TH"/>
              <a:t>คลิกเพื่อแก้ไขลักษณะชื่อเรื่องต้นแบบ</a:t>
            </a:r>
          </a:p>
        </p:txBody>
      </p:sp>
      <p:sp>
        <p:nvSpPr>
          <p:cNvPr id="3" name="ตัวยึดวันที่ 3"/>
          <p:cNvSpPr>
            <a:spLocks noGrp="1"/>
          </p:cNvSpPr>
          <p:nvPr>
            <p:ph type="dt" sz="half" idx="10"/>
          </p:nvPr>
        </p:nvSpPr>
        <p:spPr/>
        <p:txBody>
          <a:bodyPr/>
          <a:lstStyle>
            <a:lvl1pPr>
              <a:defRPr/>
            </a:lvl1pPr>
          </a:lstStyle>
          <a:p>
            <a:fld id="{39526832-74D7-4A21-BBA1-6556E67292A0}" type="datetimeFigureOut">
              <a:rPr lang="th-TH"/>
              <a:pPr/>
              <a:t>06/08/67</a:t>
            </a:fld>
            <a:endParaRPr lang="th-TH"/>
          </a:p>
        </p:txBody>
      </p:sp>
      <p:sp>
        <p:nvSpPr>
          <p:cNvPr id="4" name="ตัวยึดท้ายกระดาษ 4"/>
          <p:cNvSpPr>
            <a:spLocks noGrp="1"/>
          </p:cNvSpPr>
          <p:nvPr>
            <p:ph type="ftr" sz="quarter" idx="11"/>
          </p:nvPr>
        </p:nvSpPr>
        <p:spPr/>
        <p:txBody>
          <a:bodyPr/>
          <a:lstStyle>
            <a:lvl1pPr>
              <a:defRPr/>
            </a:lvl1pPr>
          </a:lstStyle>
          <a:p>
            <a:endParaRPr lang="en-US"/>
          </a:p>
        </p:txBody>
      </p:sp>
      <p:sp>
        <p:nvSpPr>
          <p:cNvPr id="5" name="ตัวยึดหมายเลขภาพนิ่ง 5"/>
          <p:cNvSpPr>
            <a:spLocks noGrp="1"/>
          </p:cNvSpPr>
          <p:nvPr>
            <p:ph type="sldNum" sz="quarter" idx="12"/>
          </p:nvPr>
        </p:nvSpPr>
        <p:spPr/>
        <p:txBody>
          <a:bodyPr/>
          <a:lstStyle>
            <a:lvl1pPr>
              <a:defRPr/>
            </a:lvl1pPr>
          </a:lstStyle>
          <a:p>
            <a:fld id="{5092B7B3-156A-4AB1-BB17-F4ED2E37D534}" type="slidenum">
              <a:rPr lang="en-US"/>
              <a:pPr/>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ว่างเปล่า">
    <p:spTree>
      <p:nvGrpSpPr>
        <p:cNvPr id="1" name=""/>
        <p:cNvGrpSpPr/>
        <p:nvPr/>
      </p:nvGrpSpPr>
      <p:grpSpPr>
        <a:xfrm>
          <a:off x="0" y="0"/>
          <a:ext cx="0" cy="0"/>
          <a:chOff x="0" y="0"/>
          <a:chExt cx="0" cy="0"/>
        </a:xfrm>
      </p:grpSpPr>
      <p:sp>
        <p:nvSpPr>
          <p:cNvPr id="2" name="ตัวยึดวันที่ 3"/>
          <p:cNvSpPr>
            <a:spLocks noGrp="1"/>
          </p:cNvSpPr>
          <p:nvPr>
            <p:ph type="dt" sz="half" idx="10"/>
          </p:nvPr>
        </p:nvSpPr>
        <p:spPr/>
        <p:txBody>
          <a:bodyPr/>
          <a:lstStyle>
            <a:lvl1pPr>
              <a:defRPr/>
            </a:lvl1pPr>
          </a:lstStyle>
          <a:p>
            <a:fld id="{B400DE61-BCD3-4A9D-8432-FA113321E7B5}" type="datetimeFigureOut">
              <a:rPr lang="th-TH"/>
              <a:pPr/>
              <a:t>06/08/67</a:t>
            </a:fld>
            <a:endParaRPr lang="th-TH"/>
          </a:p>
        </p:txBody>
      </p:sp>
      <p:sp>
        <p:nvSpPr>
          <p:cNvPr id="3" name="ตัวยึดท้ายกระดาษ 4"/>
          <p:cNvSpPr>
            <a:spLocks noGrp="1"/>
          </p:cNvSpPr>
          <p:nvPr>
            <p:ph type="ftr" sz="quarter" idx="11"/>
          </p:nvPr>
        </p:nvSpPr>
        <p:spPr/>
        <p:txBody>
          <a:bodyPr/>
          <a:lstStyle>
            <a:lvl1pPr>
              <a:defRPr/>
            </a:lvl1pPr>
          </a:lstStyle>
          <a:p>
            <a:endParaRPr lang="en-US"/>
          </a:p>
        </p:txBody>
      </p:sp>
      <p:sp>
        <p:nvSpPr>
          <p:cNvPr id="4" name="ตัวยึดหมายเลขภาพนิ่ง 5"/>
          <p:cNvSpPr>
            <a:spLocks noGrp="1"/>
          </p:cNvSpPr>
          <p:nvPr>
            <p:ph type="sldNum" sz="quarter" idx="12"/>
          </p:nvPr>
        </p:nvSpPr>
        <p:spPr/>
        <p:txBody>
          <a:bodyPr/>
          <a:lstStyle>
            <a:lvl1pPr>
              <a:defRPr/>
            </a:lvl1pPr>
          </a:lstStyle>
          <a:p>
            <a:fld id="{80847B4B-9760-4C62-A529-61871430491F}" type="slidenum">
              <a:rPr lang="en-US"/>
              <a:pPr/>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เนื้อหา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1512175" y="1720215"/>
            <a:ext cx="9949893" cy="7320916"/>
          </a:xfrm>
        </p:spPr>
        <p:txBody>
          <a:bodyPr anchor="b"/>
          <a:lstStyle>
            <a:lvl1pPr algn="l">
              <a:defRPr sz="9200" b="1"/>
            </a:lvl1pPr>
          </a:lstStyle>
          <a:p>
            <a:r>
              <a:rPr lang="th-TH"/>
              <a:t>คลิกเพื่อแก้ไขลักษณะชื่อเรื่องต้นแบบ</a:t>
            </a:r>
          </a:p>
        </p:txBody>
      </p:sp>
      <p:sp>
        <p:nvSpPr>
          <p:cNvPr id="3" name="ตัวยึดเนื้อหา 2"/>
          <p:cNvSpPr>
            <a:spLocks noGrp="1"/>
          </p:cNvSpPr>
          <p:nvPr>
            <p:ph idx="1"/>
          </p:nvPr>
        </p:nvSpPr>
        <p:spPr>
          <a:xfrm>
            <a:off x="11824355" y="1720219"/>
            <a:ext cx="16906938" cy="36874614"/>
          </a:xfrm>
        </p:spPr>
        <p:txBody>
          <a:bodyPr/>
          <a:lstStyle>
            <a:lvl1pPr>
              <a:defRPr sz="14600"/>
            </a:lvl1pPr>
            <a:lvl2pPr>
              <a:defRPr sz="12800"/>
            </a:lvl2pPr>
            <a:lvl3pPr>
              <a:defRPr sz="10900"/>
            </a:lvl3pPr>
            <a:lvl4pPr>
              <a:defRPr sz="9200"/>
            </a:lvl4pPr>
            <a:lvl5pPr>
              <a:defRPr sz="9200"/>
            </a:lvl5pPr>
            <a:lvl6pPr>
              <a:defRPr sz="9200"/>
            </a:lvl6pPr>
            <a:lvl7pPr>
              <a:defRPr sz="9200"/>
            </a:lvl7pPr>
            <a:lvl8pPr>
              <a:defRPr sz="9200"/>
            </a:lvl8pPr>
            <a:lvl9pPr>
              <a:defRPr sz="9200"/>
            </a:lvl9p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ยึดข้อความ 3"/>
          <p:cNvSpPr>
            <a:spLocks noGrp="1"/>
          </p:cNvSpPr>
          <p:nvPr>
            <p:ph type="body" sz="half" idx="2"/>
          </p:nvPr>
        </p:nvSpPr>
        <p:spPr>
          <a:xfrm>
            <a:off x="1512175" y="9041135"/>
            <a:ext cx="9949893" cy="29553698"/>
          </a:xfrm>
        </p:spPr>
        <p:txBody>
          <a:bodyPr/>
          <a:lstStyle>
            <a:lvl1pPr marL="0" indent="0">
              <a:buNone/>
              <a:defRPr sz="6400"/>
            </a:lvl1pPr>
            <a:lvl2pPr marL="2098364" indent="0">
              <a:buNone/>
              <a:defRPr sz="5500"/>
            </a:lvl2pPr>
            <a:lvl3pPr marL="4196727" indent="0">
              <a:buNone/>
              <a:defRPr sz="4500"/>
            </a:lvl3pPr>
            <a:lvl4pPr marL="6295091" indent="0">
              <a:buNone/>
              <a:defRPr sz="4100"/>
            </a:lvl4pPr>
            <a:lvl5pPr marL="8393456" indent="0">
              <a:buNone/>
              <a:defRPr sz="4100"/>
            </a:lvl5pPr>
            <a:lvl6pPr marL="10491819" indent="0">
              <a:buNone/>
              <a:defRPr sz="4100"/>
            </a:lvl6pPr>
            <a:lvl7pPr marL="12590183" indent="0">
              <a:buNone/>
              <a:defRPr sz="4100"/>
            </a:lvl7pPr>
            <a:lvl8pPr marL="14688546" indent="0">
              <a:buNone/>
              <a:defRPr sz="4100"/>
            </a:lvl8pPr>
            <a:lvl9pPr marL="16786910" indent="0">
              <a:buNone/>
              <a:defRPr sz="4100"/>
            </a:lvl9pPr>
          </a:lstStyle>
          <a:p>
            <a:pPr lvl="0"/>
            <a:r>
              <a:rPr lang="th-TH"/>
              <a:t>คลิกเพื่อแก้ไขลักษณะของข้อความต้นแบบ</a:t>
            </a:r>
          </a:p>
        </p:txBody>
      </p:sp>
      <p:sp>
        <p:nvSpPr>
          <p:cNvPr id="5" name="ตัวยึดวันที่ 3"/>
          <p:cNvSpPr>
            <a:spLocks noGrp="1"/>
          </p:cNvSpPr>
          <p:nvPr>
            <p:ph type="dt" sz="half" idx="10"/>
          </p:nvPr>
        </p:nvSpPr>
        <p:spPr/>
        <p:txBody>
          <a:bodyPr/>
          <a:lstStyle>
            <a:lvl1pPr>
              <a:defRPr/>
            </a:lvl1pPr>
          </a:lstStyle>
          <a:p>
            <a:fld id="{0BD1EED4-701A-4F75-9C1B-89B2A47510BD}" type="datetimeFigureOut">
              <a:rPr lang="th-TH"/>
              <a:pPr/>
              <a:t>06/08/67</a:t>
            </a:fld>
            <a:endParaRPr lang="th-TH"/>
          </a:p>
        </p:txBody>
      </p:sp>
      <p:sp>
        <p:nvSpPr>
          <p:cNvPr id="6" name="ตัวยึดท้ายกระดาษ 4"/>
          <p:cNvSpPr>
            <a:spLocks noGrp="1"/>
          </p:cNvSpPr>
          <p:nvPr>
            <p:ph type="ftr" sz="quarter" idx="11"/>
          </p:nvPr>
        </p:nvSpPr>
        <p:spPr/>
        <p:txBody>
          <a:bodyPr/>
          <a:lstStyle>
            <a:lvl1pPr>
              <a:defRPr/>
            </a:lvl1pPr>
          </a:lstStyle>
          <a:p>
            <a:endParaRPr lang="en-US"/>
          </a:p>
        </p:txBody>
      </p:sp>
      <p:sp>
        <p:nvSpPr>
          <p:cNvPr id="7" name="ตัวยึดหมายเลขภาพนิ่ง 5"/>
          <p:cNvSpPr>
            <a:spLocks noGrp="1"/>
          </p:cNvSpPr>
          <p:nvPr>
            <p:ph type="sldNum" sz="quarter" idx="12"/>
          </p:nvPr>
        </p:nvSpPr>
        <p:spPr/>
        <p:txBody>
          <a:bodyPr/>
          <a:lstStyle>
            <a:lvl1pPr>
              <a:defRPr/>
            </a:lvl1pPr>
          </a:lstStyle>
          <a:p>
            <a:fld id="{50A3CC38-5674-4FC1-8DEC-D99A2BB634D4}" type="slidenum">
              <a:rPr lang="en-US"/>
              <a:pPr/>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รูปภาพพร้อมคำอธิบายภาพ">
    <p:spTree>
      <p:nvGrpSpPr>
        <p:cNvPr id="1" name=""/>
        <p:cNvGrpSpPr/>
        <p:nvPr/>
      </p:nvGrpSpPr>
      <p:grpSpPr>
        <a:xfrm>
          <a:off x="0" y="0"/>
          <a:ext cx="0" cy="0"/>
          <a:chOff x="0" y="0"/>
          <a:chExt cx="0" cy="0"/>
        </a:xfrm>
      </p:grpSpPr>
      <p:sp>
        <p:nvSpPr>
          <p:cNvPr id="2" name="ชื่อเรื่อง 1"/>
          <p:cNvSpPr>
            <a:spLocks noGrp="1"/>
          </p:cNvSpPr>
          <p:nvPr>
            <p:ph type="title"/>
          </p:nvPr>
        </p:nvSpPr>
        <p:spPr>
          <a:xfrm>
            <a:off x="5927930" y="30243783"/>
            <a:ext cx="18146078" cy="3570451"/>
          </a:xfrm>
        </p:spPr>
        <p:txBody>
          <a:bodyPr anchor="b"/>
          <a:lstStyle>
            <a:lvl1pPr algn="l">
              <a:defRPr sz="9200" b="1"/>
            </a:lvl1pPr>
          </a:lstStyle>
          <a:p>
            <a:r>
              <a:rPr lang="th-TH"/>
              <a:t>คลิกเพื่อแก้ไขลักษณะชื่อเรื่องต้นแบบ</a:t>
            </a:r>
          </a:p>
        </p:txBody>
      </p:sp>
      <p:sp>
        <p:nvSpPr>
          <p:cNvPr id="3" name="ตัวยึดรูปภาพ 2"/>
          <p:cNvSpPr>
            <a:spLocks noGrp="1"/>
          </p:cNvSpPr>
          <p:nvPr>
            <p:ph type="pic" idx="1"/>
          </p:nvPr>
        </p:nvSpPr>
        <p:spPr>
          <a:xfrm>
            <a:off x="5927930" y="3860482"/>
            <a:ext cx="18146078" cy="25923240"/>
          </a:xfrm>
        </p:spPr>
        <p:txBody>
          <a:bodyPr rtlCol="0">
            <a:normAutofit/>
          </a:bodyPr>
          <a:lstStyle>
            <a:lvl1pPr marL="0" indent="0">
              <a:buNone/>
              <a:defRPr sz="14600"/>
            </a:lvl1pPr>
            <a:lvl2pPr marL="2098364" indent="0">
              <a:buNone/>
              <a:defRPr sz="12800"/>
            </a:lvl2pPr>
            <a:lvl3pPr marL="4196727" indent="0">
              <a:buNone/>
              <a:defRPr sz="10900"/>
            </a:lvl3pPr>
            <a:lvl4pPr marL="6295091" indent="0">
              <a:buNone/>
              <a:defRPr sz="9200"/>
            </a:lvl4pPr>
            <a:lvl5pPr marL="8393456" indent="0">
              <a:buNone/>
              <a:defRPr sz="9200"/>
            </a:lvl5pPr>
            <a:lvl6pPr marL="10491819" indent="0">
              <a:buNone/>
              <a:defRPr sz="9200"/>
            </a:lvl6pPr>
            <a:lvl7pPr marL="12590183" indent="0">
              <a:buNone/>
              <a:defRPr sz="9200"/>
            </a:lvl7pPr>
            <a:lvl8pPr marL="14688546" indent="0">
              <a:buNone/>
              <a:defRPr sz="9200"/>
            </a:lvl8pPr>
            <a:lvl9pPr marL="16786910" indent="0">
              <a:buNone/>
              <a:defRPr sz="9200"/>
            </a:lvl9pPr>
          </a:lstStyle>
          <a:p>
            <a:pPr lvl="0"/>
            <a:endParaRPr lang="th-TH" noProof="0"/>
          </a:p>
        </p:txBody>
      </p:sp>
      <p:sp>
        <p:nvSpPr>
          <p:cNvPr id="4" name="ตัวยึดข้อความ 3"/>
          <p:cNvSpPr>
            <a:spLocks noGrp="1"/>
          </p:cNvSpPr>
          <p:nvPr>
            <p:ph type="body" sz="half" idx="2"/>
          </p:nvPr>
        </p:nvSpPr>
        <p:spPr>
          <a:xfrm>
            <a:off x="5927930" y="33814233"/>
            <a:ext cx="18146078" cy="5070629"/>
          </a:xfrm>
        </p:spPr>
        <p:txBody>
          <a:bodyPr/>
          <a:lstStyle>
            <a:lvl1pPr marL="0" indent="0">
              <a:buNone/>
              <a:defRPr sz="6400"/>
            </a:lvl1pPr>
            <a:lvl2pPr marL="2098364" indent="0">
              <a:buNone/>
              <a:defRPr sz="5500"/>
            </a:lvl2pPr>
            <a:lvl3pPr marL="4196727" indent="0">
              <a:buNone/>
              <a:defRPr sz="4500"/>
            </a:lvl3pPr>
            <a:lvl4pPr marL="6295091" indent="0">
              <a:buNone/>
              <a:defRPr sz="4100"/>
            </a:lvl4pPr>
            <a:lvl5pPr marL="8393456" indent="0">
              <a:buNone/>
              <a:defRPr sz="4100"/>
            </a:lvl5pPr>
            <a:lvl6pPr marL="10491819" indent="0">
              <a:buNone/>
              <a:defRPr sz="4100"/>
            </a:lvl6pPr>
            <a:lvl7pPr marL="12590183" indent="0">
              <a:buNone/>
              <a:defRPr sz="4100"/>
            </a:lvl7pPr>
            <a:lvl8pPr marL="14688546" indent="0">
              <a:buNone/>
              <a:defRPr sz="4100"/>
            </a:lvl8pPr>
            <a:lvl9pPr marL="16786910" indent="0">
              <a:buNone/>
              <a:defRPr sz="4100"/>
            </a:lvl9pPr>
          </a:lstStyle>
          <a:p>
            <a:pPr lvl="0"/>
            <a:r>
              <a:rPr lang="th-TH"/>
              <a:t>คลิกเพื่อแก้ไขลักษณะของข้อความต้นแบบ</a:t>
            </a:r>
          </a:p>
        </p:txBody>
      </p:sp>
      <p:sp>
        <p:nvSpPr>
          <p:cNvPr id="5" name="ตัวยึดวันที่ 3"/>
          <p:cNvSpPr>
            <a:spLocks noGrp="1"/>
          </p:cNvSpPr>
          <p:nvPr>
            <p:ph type="dt" sz="half" idx="10"/>
          </p:nvPr>
        </p:nvSpPr>
        <p:spPr/>
        <p:txBody>
          <a:bodyPr/>
          <a:lstStyle>
            <a:lvl1pPr>
              <a:defRPr/>
            </a:lvl1pPr>
          </a:lstStyle>
          <a:p>
            <a:fld id="{30FDF326-0AC4-48CA-930A-07C16E0F997B}" type="datetimeFigureOut">
              <a:rPr lang="th-TH"/>
              <a:pPr/>
              <a:t>06/08/67</a:t>
            </a:fld>
            <a:endParaRPr lang="th-TH"/>
          </a:p>
        </p:txBody>
      </p:sp>
      <p:sp>
        <p:nvSpPr>
          <p:cNvPr id="6" name="ตัวยึดท้ายกระดาษ 4"/>
          <p:cNvSpPr>
            <a:spLocks noGrp="1"/>
          </p:cNvSpPr>
          <p:nvPr>
            <p:ph type="ftr" sz="quarter" idx="11"/>
          </p:nvPr>
        </p:nvSpPr>
        <p:spPr/>
        <p:txBody>
          <a:bodyPr/>
          <a:lstStyle>
            <a:lvl1pPr>
              <a:defRPr/>
            </a:lvl1pPr>
          </a:lstStyle>
          <a:p>
            <a:endParaRPr lang="en-US"/>
          </a:p>
        </p:txBody>
      </p:sp>
      <p:sp>
        <p:nvSpPr>
          <p:cNvPr id="7" name="ตัวยึดหมายเลขภาพนิ่ง 5"/>
          <p:cNvSpPr>
            <a:spLocks noGrp="1"/>
          </p:cNvSpPr>
          <p:nvPr>
            <p:ph type="sldNum" sz="quarter" idx="12"/>
          </p:nvPr>
        </p:nvSpPr>
        <p:spPr/>
        <p:txBody>
          <a:bodyPr/>
          <a:lstStyle>
            <a:lvl1pPr>
              <a:defRPr/>
            </a:lvl1pPr>
          </a:lstStyle>
          <a:p>
            <a:fld id="{28A902AD-EE11-44F8-9185-BCD6AE4D7B67}" type="slidenum">
              <a:rPr lang="en-US"/>
              <a:pPr/>
              <a:t>‹#›</a:t>
            </a:fld>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ตัวยึดชื่อเรื่อง 1"/>
          <p:cNvSpPr>
            <a:spLocks noGrp="1"/>
          </p:cNvSpPr>
          <p:nvPr>
            <p:ph type="title"/>
          </p:nvPr>
        </p:nvSpPr>
        <p:spPr bwMode="auto">
          <a:xfrm>
            <a:off x="1512888" y="1730375"/>
            <a:ext cx="27217687" cy="7200900"/>
          </a:xfrm>
          <a:prstGeom prst="rect">
            <a:avLst/>
          </a:prstGeom>
          <a:noFill/>
          <a:ln w="9525">
            <a:noFill/>
            <a:miter lim="800000"/>
            <a:headEnd/>
            <a:tailEnd/>
          </a:ln>
        </p:spPr>
        <p:txBody>
          <a:bodyPr vert="horz" wrap="square" lIns="419672" tIns="209836" rIns="419672" bIns="209836" numCol="1" anchor="ctr" anchorCtr="0" compatLnSpc="1">
            <a:prstTxWarp prst="textNoShape">
              <a:avLst/>
            </a:prstTxWarp>
          </a:bodyPr>
          <a:lstStyle/>
          <a:p>
            <a:pPr lvl="0"/>
            <a:r>
              <a:rPr lang="th-TH"/>
              <a:t>คลิกเพื่อแก้ไขลักษณะชื่อเรื่องต้นแบบ</a:t>
            </a:r>
          </a:p>
        </p:txBody>
      </p:sp>
      <p:sp>
        <p:nvSpPr>
          <p:cNvPr id="1027" name="ตัวยึดข้อความ 2"/>
          <p:cNvSpPr>
            <a:spLocks noGrp="1"/>
          </p:cNvSpPr>
          <p:nvPr>
            <p:ph type="body" idx="1"/>
          </p:nvPr>
        </p:nvSpPr>
        <p:spPr bwMode="auto">
          <a:xfrm>
            <a:off x="1512888" y="10082213"/>
            <a:ext cx="27217687" cy="28513087"/>
          </a:xfrm>
          <a:prstGeom prst="rect">
            <a:avLst/>
          </a:prstGeom>
          <a:noFill/>
          <a:ln w="9525">
            <a:noFill/>
            <a:miter lim="800000"/>
            <a:headEnd/>
            <a:tailEnd/>
          </a:ln>
        </p:spPr>
        <p:txBody>
          <a:bodyPr vert="horz" wrap="square" lIns="419672" tIns="209836" rIns="419672" bIns="209836" numCol="1" anchor="t" anchorCtr="0" compatLnSpc="1">
            <a:prstTxWarp prst="textNoShape">
              <a:avLst/>
            </a:prstTxWarp>
          </a:bodyPr>
          <a:lstStyle/>
          <a:p>
            <a:pPr lvl="0"/>
            <a:r>
              <a:rPr lang="th-TH"/>
              <a:t>คลิกเพื่อแก้ไขลักษณะของข้อความต้นแบบ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p>
        </p:txBody>
      </p:sp>
      <p:sp>
        <p:nvSpPr>
          <p:cNvPr id="4" name="ตัวยึดวันที่ 3"/>
          <p:cNvSpPr>
            <a:spLocks noGrp="1"/>
          </p:cNvSpPr>
          <p:nvPr>
            <p:ph type="dt" sz="half" idx="2"/>
          </p:nvPr>
        </p:nvSpPr>
        <p:spPr>
          <a:xfrm>
            <a:off x="1512888" y="40046275"/>
            <a:ext cx="7056437" cy="2298700"/>
          </a:xfrm>
          <a:prstGeom prst="rect">
            <a:avLst/>
          </a:prstGeom>
        </p:spPr>
        <p:txBody>
          <a:bodyPr vert="horz" wrap="square" lIns="419672" tIns="209836" rIns="419672" bIns="209836" numCol="1" anchor="ctr" anchorCtr="0" compatLnSpc="1">
            <a:prstTxWarp prst="textNoShape">
              <a:avLst/>
            </a:prstTxWarp>
          </a:bodyPr>
          <a:lstStyle>
            <a:lvl1pPr>
              <a:defRPr sz="5500">
                <a:solidFill>
                  <a:srgbClr val="898989"/>
                </a:solidFill>
                <a:latin typeface="Calibri" pitchFamily="34" charset="0"/>
                <a:cs typeface="Cordia New" pitchFamily="34" charset="-34"/>
              </a:defRPr>
            </a:lvl1pPr>
          </a:lstStyle>
          <a:p>
            <a:fld id="{ED2DE05A-BFF8-43FF-B3C7-63F2B96B7C88}" type="datetimeFigureOut">
              <a:rPr lang="th-TH"/>
              <a:pPr/>
              <a:t>06/08/67</a:t>
            </a:fld>
            <a:endParaRPr lang="th-TH"/>
          </a:p>
        </p:txBody>
      </p:sp>
      <p:sp>
        <p:nvSpPr>
          <p:cNvPr id="5" name="ตัวยึดท้ายกระดาษ 4"/>
          <p:cNvSpPr>
            <a:spLocks noGrp="1"/>
          </p:cNvSpPr>
          <p:nvPr>
            <p:ph type="ftr" sz="quarter" idx="3"/>
          </p:nvPr>
        </p:nvSpPr>
        <p:spPr>
          <a:xfrm>
            <a:off x="10333038" y="40046275"/>
            <a:ext cx="9577387" cy="2298700"/>
          </a:xfrm>
          <a:prstGeom prst="rect">
            <a:avLst/>
          </a:prstGeom>
        </p:spPr>
        <p:txBody>
          <a:bodyPr vert="horz" wrap="square" lIns="419672" tIns="209836" rIns="419672" bIns="209836" numCol="1" anchor="ctr" anchorCtr="0" compatLnSpc="1">
            <a:prstTxWarp prst="textNoShape">
              <a:avLst/>
            </a:prstTxWarp>
          </a:bodyPr>
          <a:lstStyle>
            <a:lvl1pPr algn="ctr">
              <a:defRPr sz="5500">
                <a:solidFill>
                  <a:srgbClr val="898989"/>
                </a:solidFill>
                <a:latin typeface="Calibri" pitchFamily="34" charset="0"/>
                <a:cs typeface="Cordia New" pitchFamily="34" charset="-34"/>
              </a:defRPr>
            </a:lvl1pPr>
          </a:lstStyle>
          <a:p>
            <a:endParaRPr lang="en-US"/>
          </a:p>
        </p:txBody>
      </p:sp>
      <p:sp>
        <p:nvSpPr>
          <p:cNvPr id="6" name="ตัวยึดหมายเลขภาพนิ่ง 5"/>
          <p:cNvSpPr>
            <a:spLocks noGrp="1"/>
          </p:cNvSpPr>
          <p:nvPr>
            <p:ph type="sldNum" sz="quarter" idx="4"/>
          </p:nvPr>
        </p:nvSpPr>
        <p:spPr>
          <a:xfrm>
            <a:off x="21674138" y="40046275"/>
            <a:ext cx="7056437" cy="2298700"/>
          </a:xfrm>
          <a:prstGeom prst="rect">
            <a:avLst/>
          </a:prstGeom>
        </p:spPr>
        <p:txBody>
          <a:bodyPr vert="horz" wrap="square" lIns="419672" tIns="209836" rIns="419672" bIns="209836" numCol="1" anchor="ctr" anchorCtr="0" compatLnSpc="1">
            <a:prstTxWarp prst="textNoShape">
              <a:avLst/>
            </a:prstTxWarp>
          </a:bodyPr>
          <a:lstStyle>
            <a:lvl1pPr algn="r">
              <a:defRPr sz="5500">
                <a:solidFill>
                  <a:srgbClr val="898989"/>
                </a:solidFill>
                <a:latin typeface="Calibri" pitchFamily="34" charset="0"/>
                <a:cs typeface="Cordia New" pitchFamily="34" charset="-34"/>
              </a:defRPr>
            </a:lvl1pPr>
          </a:lstStyle>
          <a:p>
            <a:fld id="{A087F972-279B-4C90-9799-C45330CF19BB}" type="slidenum">
              <a:rPr lang="en-US"/>
              <a:pPr/>
              <a:t>‹#›</a:t>
            </a:fld>
            <a:endParaRPr lang="th-TH"/>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194175" rtl="0" eaLnBrk="0" fontAlgn="base" hangingPunct="0">
        <a:spcBef>
          <a:spcPct val="0"/>
        </a:spcBef>
        <a:spcAft>
          <a:spcPct val="0"/>
        </a:spcAft>
        <a:defRPr sz="20200" kern="1200">
          <a:solidFill>
            <a:schemeClr val="tx1"/>
          </a:solidFill>
          <a:latin typeface="+mj-lt"/>
          <a:ea typeface="+mj-ea"/>
          <a:cs typeface="+mj-cs"/>
        </a:defRPr>
      </a:lvl1pPr>
      <a:lvl2pPr algn="ctr" defTabSz="4194175" rtl="0" eaLnBrk="0" fontAlgn="base" hangingPunct="0">
        <a:spcBef>
          <a:spcPct val="0"/>
        </a:spcBef>
        <a:spcAft>
          <a:spcPct val="0"/>
        </a:spcAft>
        <a:defRPr sz="20200">
          <a:solidFill>
            <a:schemeClr val="tx1"/>
          </a:solidFill>
          <a:latin typeface="Calibri" pitchFamily="34" charset="0"/>
          <a:cs typeface="Angsana New" pitchFamily="18" charset="-34"/>
        </a:defRPr>
      </a:lvl2pPr>
      <a:lvl3pPr algn="ctr" defTabSz="4194175" rtl="0" eaLnBrk="0" fontAlgn="base" hangingPunct="0">
        <a:spcBef>
          <a:spcPct val="0"/>
        </a:spcBef>
        <a:spcAft>
          <a:spcPct val="0"/>
        </a:spcAft>
        <a:defRPr sz="20200">
          <a:solidFill>
            <a:schemeClr val="tx1"/>
          </a:solidFill>
          <a:latin typeface="Calibri" pitchFamily="34" charset="0"/>
          <a:cs typeface="Angsana New" pitchFamily="18" charset="-34"/>
        </a:defRPr>
      </a:lvl3pPr>
      <a:lvl4pPr algn="ctr" defTabSz="4194175" rtl="0" eaLnBrk="0" fontAlgn="base" hangingPunct="0">
        <a:spcBef>
          <a:spcPct val="0"/>
        </a:spcBef>
        <a:spcAft>
          <a:spcPct val="0"/>
        </a:spcAft>
        <a:defRPr sz="20200">
          <a:solidFill>
            <a:schemeClr val="tx1"/>
          </a:solidFill>
          <a:latin typeface="Calibri" pitchFamily="34" charset="0"/>
          <a:cs typeface="Angsana New" pitchFamily="18" charset="-34"/>
        </a:defRPr>
      </a:lvl4pPr>
      <a:lvl5pPr algn="ctr" defTabSz="4194175" rtl="0" eaLnBrk="0" fontAlgn="base" hangingPunct="0">
        <a:spcBef>
          <a:spcPct val="0"/>
        </a:spcBef>
        <a:spcAft>
          <a:spcPct val="0"/>
        </a:spcAft>
        <a:defRPr sz="20200">
          <a:solidFill>
            <a:schemeClr val="tx1"/>
          </a:solidFill>
          <a:latin typeface="Calibri" pitchFamily="34" charset="0"/>
          <a:cs typeface="Angsana New" pitchFamily="18" charset="-34"/>
        </a:defRPr>
      </a:lvl5pPr>
      <a:lvl6pPr marL="649910" algn="ctr" defTabSz="4195078" rtl="0" fontAlgn="base">
        <a:spcBef>
          <a:spcPct val="0"/>
        </a:spcBef>
        <a:spcAft>
          <a:spcPct val="0"/>
        </a:spcAft>
        <a:defRPr sz="20200">
          <a:solidFill>
            <a:schemeClr val="tx1"/>
          </a:solidFill>
          <a:latin typeface="Calibri" pitchFamily="34" charset="0"/>
          <a:cs typeface="Angsana New" pitchFamily="18" charset="-34"/>
        </a:defRPr>
      </a:lvl6pPr>
      <a:lvl7pPr marL="1299820" algn="ctr" defTabSz="4195078" rtl="0" fontAlgn="base">
        <a:spcBef>
          <a:spcPct val="0"/>
        </a:spcBef>
        <a:spcAft>
          <a:spcPct val="0"/>
        </a:spcAft>
        <a:defRPr sz="20200">
          <a:solidFill>
            <a:schemeClr val="tx1"/>
          </a:solidFill>
          <a:latin typeface="Calibri" pitchFamily="34" charset="0"/>
          <a:cs typeface="Angsana New" pitchFamily="18" charset="-34"/>
        </a:defRPr>
      </a:lvl7pPr>
      <a:lvl8pPr marL="1949729" algn="ctr" defTabSz="4195078" rtl="0" fontAlgn="base">
        <a:spcBef>
          <a:spcPct val="0"/>
        </a:spcBef>
        <a:spcAft>
          <a:spcPct val="0"/>
        </a:spcAft>
        <a:defRPr sz="20200">
          <a:solidFill>
            <a:schemeClr val="tx1"/>
          </a:solidFill>
          <a:latin typeface="Calibri" pitchFamily="34" charset="0"/>
          <a:cs typeface="Angsana New" pitchFamily="18" charset="-34"/>
        </a:defRPr>
      </a:lvl8pPr>
      <a:lvl9pPr marL="2599639" algn="ctr" defTabSz="4195078" rtl="0" fontAlgn="base">
        <a:spcBef>
          <a:spcPct val="0"/>
        </a:spcBef>
        <a:spcAft>
          <a:spcPct val="0"/>
        </a:spcAft>
        <a:defRPr sz="20200">
          <a:solidFill>
            <a:schemeClr val="tx1"/>
          </a:solidFill>
          <a:latin typeface="Calibri" pitchFamily="34" charset="0"/>
          <a:cs typeface="Angsana New" pitchFamily="18" charset="-34"/>
        </a:defRPr>
      </a:lvl9pPr>
    </p:titleStyle>
    <p:bodyStyle>
      <a:lvl1pPr marL="1571625" indent="-1571625" algn="l" defTabSz="4194175" rtl="0" eaLnBrk="0" fontAlgn="base" hangingPunct="0">
        <a:spcBef>
          <a:spcPct val="20000"/>
        </a:spcBef>
        <a:spcAft>
          <a:spcPct val="0"/>
        </a:spcAft>
        <a:buFont typeface="Arial" charset="0"/>
        <a:buChar char="•"/>
        <a:defRPr sz="14600" kern="1200">
          <a:solidFill>
            <a:schemeClr val="tx1"/>
          </a:solidFill>
          <a:latin typeface="+mn-lt"/>
          <a:ea typeface="+mn-ea"/>
          <a:cs typeface="+mn-cs"/>
        </a:defRPr>
      </a:lvl1pPr>
      <a:lvl2pPr marL="3408363" indent="-1309688" algn="l" defTabSz="4194175" rtl="0" eaLnBrk="0" fontAlgn="base" hangingPunct="0">
        <a:spcBef>
          <a:spcPct val="20000"/>
        </a:spcBef>
        <a:spcAft>
          <a:spcPct val="0"/>
        </a:spcAft>
        <a:buFont typeface="Arial" charset="0"/>
        <a:buChar char="–"/>
        <a:defRPr sz="12800" kern="1200">
          <a:solidFill>
            <a:schemeClr val="tx1"/>
          </a:solidFill>
          <a:latin typeface="+mn-lt"/>
          <a:ea typeface="+mn-ea"/>
          <a:cs typeface="+mn-cs"/>
        </a:defRPr>
      </a:lvl2pPr>
      <a:lvl3pPr marL="5243513" indent="-1046163" algn="l" defTabSz="4194175" rtl="0" eaLnBrk="0" fontAlgn="base" hangingPunct="0">
        <a:spcBef>
          <a:spcPct val="20000"/>
        </a:spcBef>
        <a:spcAft>
          <a:spcPct val="0"/>
        </a:spcAft>
        <a:buFont typeface="Arial" charset="0"/>
        <a:buChar char="•"/>
        <a:defRPr sz="10900" kern="1200">
          <a:solidFill>
            <a:schemeClr val="tx1"/>
          </a:solidFill>
          <a:latin typeface="+mn-lt"/>
          <a:ea typeface="+mn-ea"/>
          <a:cs typeface="+mn-cs"/>
        </a:defRPr>
      </a:lvl3pPr>
      <a:lvl4pPr marL="7342188" indent="-1046163" algn="l" defTabSz="4194175" rtl="0" eaLnBrk="0" fontAlgn="base" hangingPunct="0">
        <a:spcBef>
          <a:spcPct val="20000"/>
        </a:spcBef>
        <a:spcAft>
          <a:spcPct val="0"/>
        </a:spcAft>
        <a:buFont typeface="Arial" charset="0"/>
        <a:buChar char="–"/>
        <a:defRPr sz="9200" kern="1200">
          <a:solidFill>
            <a:schemeClr val="tx1"/>
          </a:solidFill>
          <a:latin typeface="+mn-lt"/>
          <a:ea typeface="+mn-ea"/>
          <a:cs typeface="+mn-cs"/>
        </a:defRPr>
      </a:lvl4pPr>
      <a:lvl5pPr marL="9440863" indent="-1046163" algn="l" defTabSz="4194175" rtl="0" eaLnBrk="0" fontAlgn="base" hangingPunct="0">
        <a:spcBef>
          <a:spcPct val="20000"/>
        </a:spcBef>
        <a:spcAft>
          <a:spcPct val="0"/>
        </a:spcAft>
        <a:buFont typeface="Arial" charset="0"/>
        <a:buChar char="»"/>
        <a:defRPr sz="9200" kern="1200">
          <a:solidFill>
            <a:schemeClr val="tx1"/>
          </a:solidFill>
          <a:latin typeface="+mn-lt"/>
          <a:ea typeface="+mn-ea"/>
          <a:cs typeface="+mn-cs"/>
        </a:defRPr>
      </a:lvl5pPr>
      <a:lvl6pPr marL="11541001" indent="-1049182" algn="l" defTabSz="4196727" rtl="0" eaLnBrk="1" latinLnBrk="0" hangingPunct="1">
        <a:spcBef>
          <a:spcPct val="20000"/>
        </a:spcBef>
        <a:buFont typeface="Arial" pitchFamily="34" charset="0"/>
        <a:buChar char="•"/>
        <a:defRPr sz="9200" kern="1200">
          <a:solidFill>
            <a:schemeClr val="tx1"/>
          </a:solidFill>
          <a:latin typeface="+mn-lt"/>
          <a:ea typeface="+mn-ea"/>
          <a:cs typeface="+mn-cs"/>
        </a:defRPr>
      </a:lvl6pPr>
      <a:lvl7pPr marL="13639365" indent="-1049182" algn="l" defTabSz="4196727" rtl="0" eaLnBrk="1" latinLnBrk="0" hangingPunct="1">
        <a:spcBef>
          <a:spcPct val="20000"/>
        </a:spcBef>
        <a:buFont typeface="Arial" pitchFamily="34" charset="0"/>
        <a:buChar char="•"/>
        <a:defRPr sz="9200" kern="1200">
          <a:solidFill>
            <a:schemeClr val="tx1"/>
          </a:solidFill>
          <a:latin typeface="+mn-lt"/>
          <a:ea typeface="+mn-ea"/>
          <a:cs typeface="+mn-cs"/>
        </a:defRPr>
      </a:lvl7pPr>
      <a:lvl8pPr marL="15737728" indent="-1049182" algn="l" defTabSz="4196727" rtl="0" eaLnBrk="1" latinLnBrk="0" hangingPunct="1">
        <a:spcBef>
          <a:spcPct val="20000"/>
        </a:spcBef>
        <a:buFont typeface="Arial" pitchFamily="34" charset="0"/>
        <a:buChar char="•"/>
        <a:defRPr sz="9200" kern="1200">
          <a:solidFill>
            <a:schemeClr val="tx1"/>
          </a:solidFill>
          <a:latin typeface="+mn-lt"/>
          <a:ea typeface="+mn-ea"/>
          <a:cs typeface="+mn-cs"/>
        </a:defRPr>
      </a:lvl8pPr>
      <a:lvl9pPr marL="17836092" indent="-1049182" algn="l" defTabSz="4196727" rtl="0" eaLnBrk="1" latinLnBrk="0" hangingPunct="1">
        <a:spcBef>
          <a:spcPct val="20000"/>
        </a:spcBef>
        <a:buFont typeface="Arial" pitchFamily="34" charset="0"/>
        <a:buChar char="•"/>
        <a:defRPr sz="9200" kern="1200">
          <a:solidFill>
            <a:schemeClr val="tx1"/>
          </a:solidFill>
          <a:latin typeface="+mn-lt"/>
          <a:ea typeface="+mn-ea"/>
          <a:cs typeface="+mn-cs"/>
        </a:defRPr>
      </a:lvl9pPr>
    </p:bodyStyle>
    <p:otherStyle>
      <a:defPPr>
        <a:defRPr lang="th-TH"/>
      </a:defPPr>
      <a:lvl1pPr marL="0" algn="l" defTabSz="4196727" rtl="0" eaLnBrk="1" latinLnBrk="0" hangingPunct="1">
        <a:defRPr sz="12800" kern="1200">
          <a:solidFill>
            <a:schemeClr val="tx1"/>
          </a:solidFill>
          <a:latin typeface="+mn-lt"/>
          <a:ea typeface="+mn-ea"/>
          <a:cs typeface="+mn-cs"/>
        </a:defRPr>
      </a:lvl1pPr>
      <a:lvl2pPr marL="2098364" algn="l" defTabSz="4196727" rtl="0" eaLnBrk="1" latinLnBrk="0" hangingPunct="1">
        <a:defRPr sz="12800" kern="1200">
          <a:solidFill>
            <a:schemeClr val="tx1"/>
          </a:solidFill>
          <a:latin typeface="+mn-lt"/>
          <a:ea typeface="+mn-ea"/>
          <a:cs typeface="+mn-cs"/>
        </a:defRPr>
      </a:lvl2pPr>
      <a:lvl3pPr marL="4196727" algn="l" defTabSz="4196727" rtl="0" eaLnBrk="1" latinLnBrk="0" hangingPunct="1">
        <a:defRPr sz="12800" kern="1200">
          <a:solidFill>
            <a:schemeClr val="tx1"/>
          </a:solidFill>
          <a:latin typeface="+mn-lt"/>
          <a:ea typeface="+mn-ea"/>
          <a:cs typeface="+mn-cs"/>
        </a:defRPr>
      </a:lvl3pPr>
      <a:lvl4pPr marL="6295091" algn="l" defTabSz="4196727" rtl="0" eaLnBrk="1" latinLnBrk="0" hangingPunct="1">
        <a:defRPr sz="12800" kern="1200">
          <a:solidFill>
            <a:schemeClr val="tx1"/>
          </a:solidFill>
          <a:latin typeface="+mn-lt"/>
          <a:ea typeface="+mn-ea"/>
          <a:cs typeface="+mn-cs"/>
        </a:defRPr>
      </a:lvl4pPr>
      <a:lvl5pPr marL="8393456" algn="l" defTabSz="4196727" rtl="0" eaLnBrk="1" latinLnBrk="0" hangingPunct="1">
        <a:defRPr sz="12800" kern="1200">
          <a:solidFill>
            <a:schemeClr val="tx1"/>
          </a:solidFill>
          <a:latin typeface="+mn-lt"/>
          <a:ea typeface="+mn-ea"/>
          <a:cs typeface="+mn-cs"/>
        </a:defRPr>
      </a:lvl5pPr>
      <a:lvl6pPr marL="10491819" algn="l" defTabSz="4196727" rtl="0" eaLnBrk="1" latinLnBrk="0" hangingPunct="1">
        <a:defRPr sz="12800" kern="1200">
          <a:solidFill>
            <a:schemeClr val="tx1"/>
          </a:solidFill>
          <a:latin typeface="+mn-lt"/>
          <a:ea typeface="+mn-ea"/>
          <a:cs typeface="+mn-cs"/>
        </a:defRPr>
      </a:lvl6pPr>
      <a:lvl7pPr marL="12590183" algn="l" defTabSz="4196727" rtl="0" eaLnBrk="1" latinLnBrk="0" hangingPunct="1">
        <a:defRPr sz="12800" kern="1200">
          <a:solidFill>
            <a:schemeClr val="tx1"/>
          </a:solidFill>
          <a:latin typeface="+mn-lt"/>
          <a:ea typeface="+mn-ea"/>
          <a:cs typeface="+mn-cs"/>
        </a:defRPr>
      </a:lvl7pPr>
      <a:lvl8pPr marL="14688546" algn="l" defTabSz="4196727" rtl="0" eaLnBrk="1" latinLnBrk="0" hangingPunct="1">
        <a:defRPr sz="12800" kern="1200">
          <a:solidFill>
            <a:schemeClr val="tx1"/>
          </a:solidFill>
          <a:latin typeface="+mn-lt"/>
          <a:ea typeface="+mn-ea"/>
          <a:cs typeface="+mn-cs"/>
        </a:defRPr>
      </a:lvl8pPr>
      <a:lvl9pPr marL="16786910" algn="l" defTabSz="4196727" rtl="0" eaLnBrk="1" latinLnBrk="0" hangingPunct="1">
        <a:defRPr sz="1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10" Type="http://schemas.openxmlformats.org/officeDocument/2006/relationships/image" Target="../media/image8.png"/><Relationship Id="rId4" Type="http://schemas.openxmlformats.org/officeDocument/2006/relationships/image" Target="../media/image2.emf"/><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2099" y="432348"/>
            <a:ext cx="29235248" cy="4234070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Black" panose="020B0A04020102020204" pitchFamily="34" charset="0"/>
            </a:endParaRPr>
          </a:p>
        </p:txBody>
      </p:sp>
      <p:sp>
        <p:nvSpPr>
          <p:cNvPr id="2245" name="Rectangle 2244"/>
          <p:cNvSpPr/>
          <p:nvPr/>
        </p:nvSpPr>
        <p:spPr>
          <a:xfrm>
            <a:off x="11867347" y="576364"/>
            <a:ext cx="17655984" cy="42052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Black" panose="020B0A04020102020204" pitchFamily="34" charset="0"/>
            </a:endParaRPr>
          </a:p>
        </p:txBody>
      </p:sp>
      <p:sp>
        <p:nvSpPr>
          <p:cNvPr id="2104" name="Rectangle 148"/>
          <p:cNvSpPr>
            <a:spLocks noChangeArrowheads="1"/>
          </p:cNvSpPr>
          <p:nvPr/>
        </p:nvSpPr>
        <p:spPr bwMode="auto">
          <a:xfrm>
            <a:off x="1124324" y="6414236"/>
            <a:ext cx="28399007" cy="2185214"/>
          </a:xfrm>
          <a:prstGeom prst="rect">
            <a:avLst/>
          </a:prstGeom>
          <a:noFill/>
          <a:ln w="9525">
            <a:noFill/>
            <a:miter lim="800000"/>
            <a:headEnd/>
            <a:tailEnd/>
          </a:ln>
        </p:spPr>
        <p:txBody>
          <a:bodyPr wrap="square" anchor="ctr">
            <a:spAutoFit/>
          </a:bodyPr>
          <a:lstStyle/>
          <a:p>
            <a:pPr defTabSz="914400"/>
            <a:r>
              <a:rPr lang="en-US" altLang="ja-JP" sz="4400" b="1" dirty="0">
                <a:solidFill>
                  <a:srgbClr val="FF9900"/>
                </a:solidFill>
                <a:latin typeface="Arial Black" panose="020B0A04020102020204" pitchFamily="34" charset="0"/>
                <a:ea typeface="ＭＳ 明朝" pitchFamily="17" charset="-128"/>
                <a:cs typeface="Bangna New" panose="02000506000000020004" pitchFamily="2" charset="0"/>
              </a:rPr>
              <a:t>Authors’ name (</a:t>
            </a:r>
            <a:r>
              <a:rPr lang="en-US" altLang="ja-JP" sz="4400" b="1" dirty="0" err="1">
                <a:solidFill>
                  <a:srgbClr val="FF9900"/>
                </a:solidFill>
                <a:latin typeface="Arial Black" panose="020B0A04020102020204" pitchFamily="34" charset="0"/>
                <a:ea typeface="ＭＳ 明朝" pitchFamily="17" charset="-128"/>
                <a:cs typeface="Bangna New" panose="02000506000000020004" pitchFamily="2" charset="0"/>
              </a:rPr>
              <a:t>email@uec.ac.th</a:t>
            </a:r>
            <a:r>
              <a:rPr lang="en-US" altLang="ja-JP" sz="4400" b="1" dirty="0">
                <a:solidFill>
                  <a:srgbClr val="FF9900"/>
                </a:solidFill>
                <a:latin typeface="Arial Black" panose="020B0A04020102020204" pitchFamily="34" charset="0"/>
                <a:ea typeface="ＭＳ 明朝" pitchFamily="17" charset="-128"/>
                <a:cs typeface="Bangna New" panose="02000506000000020004" pitchFamily="2" charset="0"/>
              </a:rPr>
              <a:t>)</a:t>
            </a:r>
          </a:p>
          <a:p>
            <a:pPr defTabSz="914400"/>
            <a:r>
              <a:rPr lang="en-US" altLang="ja-JP" sz="3200" b="1" dirty="0">
                <a:solidFill>
                  <a:schemeClr val="bg1">
                    <a:lumMod val="50000"/>
                  </a:schemeClr>
                </a:solidFill>
                <a:latin typeface="Arial Black" panose="020B0A04020102020204" pitchFamily="34" charset="0"/>
                <a:ea typeface="ＭＳ 明朝" pitchFamily="17" charset="-128"/>
                <a:cs typeface="Bangna New" panose="02000506000000020004" pitchFamily="2" charset="0"/>
              </a:rPr>
              <a:t>Your Affiliation</a:t>
            </a:r>
            <a:r>
              <a:rPr lang="ja-JP" altLang="en-US" sz="3200" b="1" dirty="0">
                <a:solidFill>
                  <a:schemeClr val="bg1">
                    <a:lumMod val="50000"/>
                  </a:schemeClr>
                </a:solidFill>
                <a:latin typeface="Arial Black" panose="020B0A04020102020204" pitchFamily="34" charset="0"/>
                <a:ea typeface="ＭＳ 明朝" pitchFamily="17" charset="-128"/>
                <a:cs typeface="Bangna New" panose="02000506000000020004" pitchFamily="2" charset="0"/>
              </a:rPr>
              <a:t>（</a:t>
            </a:r>
            <a:r>
              <a:rPr lang="en-US" altLang="ja-JP" sz="3200" b="1" dirty="0">
                <a:solidFill>
                  <a:schemeClr val="bg1">
                    <a:lumMod val="50000"/>
                  </a:schemeClr>
                </a:solidFill>
                <a:latin typeface="Arial Black" panose="020B0A04020102020204" pitchFamily="34" charset="0"/>
                <a:ea typeface="ＭＳ 明朝" pitchFamily="17" charset="-128"/>
                <a:cs typeface="Bangna New" panose="02000506000000020004" pitchFamily="2" charset="0"/>
              </a:rPr>
              <a:t>ex: Graduate School of Informatics and Engineering, The University of Electro-Communications, 1-5-1 </a:t>
            </a:r>
            <a:r>
              <a:rPr lang="en-US" altLang="ja-JP" sz="3200" b="1" dirty="0" err="1">
                <a:solidFill>
                  <a:schemeClr val="bg1">
                    <a:lumMod val="50000"/>
                  </a:schemeClr>
                </a:solidFill>
                <a:latin typeface="Arial Black" panose="020B0A04020102020204" pitchFamily="34" charset="0"/>
                <a:ea typeface="ＭＳ 明朝" pitchFamily="17" charset="-128"/>
                <a:cs typeface="Bangna New" panose="02000506000000020004" pitchFamily="2" charset="0"/>
              </a:rPr>
              <a:t>Chofugaoka</a:t>
            </a:r>
            <a:r>
              <a:rPr lang="en-US" altLang="ja-JP" sz="3200" b="1" dirty="0">
                <a:solidFill>
                  <a:schemeClr val="bg1">
                    <a:lumMod val="50000"/>
                  </a:schemeClr>
                </a:solidFill>
                <a:latin typeface="Arial Black" panose="020B0A04020102020204" pitchFamily="34" charset="0"/>
                <a:ea typeface="ＭＳ 明朝" pitchFamily="17" charset="-128"/>
                <a:cs typeface="Bangna New" panose="02000506000000020004" pitchFamily="2" charset="0"/>
              </a:rPr>
              <a:t> </a:t>
            </a:r>
            <a:r>
              <a:rPr lang="en-US" altLang="ja-JP" sz="3200" b="1" dirty="0" err="1">
                <a:solidFill>
                  <a:schemeClr val="bg1">
                    <a:lumMod val="50000"/>
                  </a:schemeClr>
                </a:solidFill>
                <a:latin typeface="Arial Black" panose="020B0A04020102020204" pitchFamily="34" charset="0"/>
                <a:ea typeface="ＭＳ 明朝" pitchFamily="17" charset="-128"/>
                <a:cs typeface="Bangna New" panose="02000506000000020004" pitchFamily="2" charset="0"/>
              </a:rPr>
              <a:t>Chofu</a:t>
            </a:r>
            <a:r>
              <a:rPr lang="en-US" altLang="ja-JP" sz="3200" b="1" dirty="0">
                <a:solidFill>
                  <a:schemeClr val="bg1">
                    <a:lumMod val="50000"/>
                  </a:schemeClr>
                </a:solidFill>
                <a:latin typeface="Arial Black" panose="020B0A04020102020204" pitchFamily="34" charset="0"/>
                <a:ea typeface="ＭＳ 明朝" pitchFamily="17" charset="-128"/>
                <a:cs typeface="Bangna New" panose="02000506000000020004" pitchFamily="2" charset="0"/>
              </a:rPr>
              <a:t>-city, Tokyo, Japan.</a:t>
            </a:r>
          </a:p>
          <a:p>
            <a:pPr defTabSz="914400" eaLnBrk="0" hangingPunct="0"/>
            <a:endParaRPr lang="en-US" altLang="ja-JP" sz="2800" b="1" dirty="0">
              <a:solidFill>
                <a:srgbClr val="000000"/>
              </a:solidFill>
              <a:latin typeface="Arial Black" panose="020B0A04020102020204" pitchFamily="34" charset="0"/>
              <a:ea typeface="ＭＳ 明朝" pitchFamily="17" charset="-128"/>
              <a:cs typeface="Bangna New" panose="02000506000000020004" pitchFamily="2" charset="0"/>
            </a:endParaRPr>
          </a:p>
        </p:txBody>
      </p:sp>
      <p:sp>
        <p:nvSpPr>
          <p:cNvPr id="31" name="TextBox 30"/>
          <p:cNvSpPr txBox="1"/>
          <p:nvPr/>
        </p:nvSpPr>
        <p:spPr>
          <a:xfrm>
            <a:off x="12234638" y="9642977"/>
            <a:ext cx="16921402" cy="5693866"/>
          </a:xfrm>
          <a:prstGeom prst="rect">
            <a:avLst/>
          </a:prstGeom>
          <a:noFill/>
        </p:spPr>
        <p:txBody>
          <a:bodyPr wrap="square" rtlCol="0">
            <a:spAutoFit/>
          </a:bodyPr>
          <a:lstStyle/>
          <a:p>
            <a:pPr algn="just"/>
            <a:r>
              <a:rPr lang="en-US" sz="2800" b="1" dirty="0">
                <a:latin typeface="Arial Black" panose="020B0A04020102020204" pitchFamily="34" charset="0"/>
                <a:cs typeface="Bangna New" panose="02000506000000020004" pitchFamily="2" charset="0"/>
              </a:rPr>
              <a:t>To improve the bit-error rate (BER) of an ultra-high densities bit-patterned magnetic recording (BPMR) systems, the inter-symbol interference (ISI) and inter-track interference (ITI) effects resulting from the reduction of spacing between bit islands in the along- and across-track directions must be efficiently handled. Array-reader based BPMR is considered as a key technology for next-generation magnetic recording due to its advantages such as diversity gain against noise and inter-track interference cancellation. Therefore, we propose a </a:t>
            </a:r>
            <a:r>
              <a:rPr lang="en-US" sz="2800" b="1" dirty="0">
                <a:solidFill>
                  <a:srgbClr val="FF9900"/>
                </a:solidFill>
                <a:latin typeface="Arial Black" panose="020B0A04020102020204" pitchFamily="34" charset="0"/>
                <a:cs typeface="Bangna New" panose="02000506000000020004" pitchFamily="2" charset="0"/>
              </a:rPr>
              <a:t>three-reader four-track (3R4T) system </a:t>
            </a:r>
            <a:r>
              <a:rPr lang="en-US" sz="2800" b="1" dirty="0">
                <a:latin typeface="Arial Black" panose="020B0A04020102020204" pitchFamily="34" charset="0"/>
                <a:cs typeface="Bangna New" panose="02000506000000020004" pitchFamily="2" charset="0"/>
              </a:rPr>
              <a:t>where a rate-3/4 two-dimensional (2D) modulation code and ITI subtraction technique are used to improve recording system performance. Moreover, the 2D detector is also modified according with </a:t>
            </a:r>
            <a:r>
              <a:rPr lang="en-US" sz="2800" b="1" dirty="0">
                <a:solidFill>
                  <a:srgbClr val="FF9900"/>
                </a:solidFill>
                <a:latin typeface="Arial Black" panose="020B0A04020102020204" pitchFamily="34" charset="0"/>
                <a:cs typeface="Bangna New" panose="02000506000000020004" pitchFamily="2" charset="0"/>
              </a:rPr>
              <a:t>the ITI subtraction technique</a:t>
            </a:r>
            <a:r>
              <a:rPr lang="en-US" sz="2800" b="1" dirty="0">
                <a:latin typeface="Arial Black" panose="020B0A04020102020204" pitchFamily="34" charset="0"/>
                <a:cs typeface="Bangna New" panose="02000506000000020004" pitchFamily="2" charset="0"/>
              </a:rPr>
              <a:t>, which not only leads to have lower complexity but also yields better BER performances. Simulation results demonstrate that significant performance gain under position and size fluctuation effects can be achieved using our proposed system.</a:t>
            </a:r>
          </a:p>
        </p:txBody>
      </p:sp>
      <p:sp>
        <p:nvSpPr>
          <p:cNvPr id="2241" name="TextBox 2240"/>
          <p:cNvSpPr txBox="1"/>
          <p:nvPr/>
        </p:nvSpPr>
        <p:spPr>
          <a:xfrm>
            <a:off x="12196492" y="8468521"/>
            <a:ext cx="7791492" cy="1446550"/>
          </a:xfrm>
          <a:prstGeom prst="rect">
            <a:avLst/>
          </a:prstGeom>
          <a:noFill/>
        </p:spPr>
        <p:txBody>
          <a:bodyPr wrap="none" rtlCol="0">
            <a:spAutoFit/>
          </a:bodyPr>
          <a:lstStyle/>
          <a:p>
            <a:r>
              <a:rPr lang="en-US" sz="8800" b="1" dirty="0">
                <a:solidFill>
                  <a:srgbClr val="FF9900"/>
                </a:solidFill>
                <a:latin typeface="Arial Black" panose="020B0A04020102020204" pitchFamily="34" charset="0"/>
                <a:cs typeface="Bangna New" panose="02000506000000020004" pitchFamily="2" charset="0"/>
              </a:rPr>
              <a:t>Introduction</a:t>
            </a:r>
          </a:p>
        </p:txBody>
      </p:sp>
      <p:sp>
        <p:nvSpPr>
          <p:cNvPr id="2244" name="TextBox 2243"/>
          <p:cNvSpPr txBox="1"/>
          <p:nvPr/>
        </p:nvSpPr>
        <p:spPr>
          <a:xfrm>
            <a:off x="12234639" y="16923910"/>
            <a:ext cx="16921402" cy="13388280"/>
          </a:xfrm>
          <a:prstGeom prst="rect">
            <a:avLst/>
          </a:prstGeom>
          <a:noFill/>
        </p:spPr>
        <p:txBody>
          <a:bodyPr wrap="square" rtlCol="0">
            <a:spAutoFit/>
          </a:bodyPr>
          <a:lstStyle/>
          <a:p>
            <a:pPr algn="just"/>
            <a:r>
              <a:rPr lang="en-US" sz="2800" b="1" dirty="0">
                <a:latin typeface="Arial Black" panose="020B0A04020102020204" pitchFamily="34" charset="0"/>
                <a:cs typeface="Bangna New" panose="02000506000000020004" pitchFamily="2" charset="0"/>
              </a:rPr>
              <a:t>In this paper, we propose a simple rate-3/4 two-dimensional (2D) modulation code which operates together with the ITI subtraction technique. Moreover, we also propose the modified 2D detector that accordingly performs together with both proposed modulation code and ITI subtraction technique. Then, all three proposed methods will be jointly operated under the array-reader based BPMR system. </a:t>
            </a:r>
          </a:p>
          <a:p>
            <a:pPr algn="just"/>
            <a:endParaRPr lang="en-US" sz="2800" b="1" dirty="0">
              <a:latin typeface="Arial Black" panose="020B0A04020102020204" pitchFamily="34" charset="0"/>
              <a:cs typeface="Bangna New" panose="02000506000000020004" pitchFamily="2" charset="0"/>
            </a:endParaRPr>
          </a:p>
          <a:p>
            <a:pPr algn="just"/>
            <a:r>
              <a:rPr lang="en-US" sz="4000" b="1" dirty="0">
                <a:solidFill>
                  <a:srgbClr val="FF9900"/>
                </a:solidFill>
                <a:latin typeface="Arial Black" panose="020B0A04020102020204" pitchFamily="34" charset="0"/>
                <a:cs typeface="Bangna New" panose="02000506000000020004" pitchFamily="2" charset="0"/>
              </a:rPr>
              <a:t>An Rate-3/4 2D Modulation Encoding</a:t>
            </a:r>
          </a:p>
          <a:p>
            <a:pPr algn="just"/>
            <a:r>
              <a:rPr lang="en-US" sz="2800" b="1" dirty="0">
                <a:latin typeface="Arial Black" panose="020B0A04020102020204" pitchFamily="34" charset="0"/>
                <a:cs typeface="Bangna New" panose="02000506000000020004" pitchFamily="2" charset="0"/>
              </a:rPr>
              <a:t>For the rate-3/4 2D modulation encoding, the three user data sequences with the length of 4096 bits is encoded to be four encoded data sequences before recording onto the medium. </a:t>
            </a:r>
            <a:r>
              <a:rPr lang="en-US" sz="2800" b="1" dirty="0">
                <a:solidFill>
                  <a:srgbClr val="FF9900"/>
                </a:solidFill>
                <a:latin typeface="Arial Black" panose="020B0A04020102020204" pitchFamily="34" charset="0"/>
                <a:cs typeface="Bangna New" panose="02000506000000020004" pitchFamily="2" charset="0"/>
              </a:rPr>
              <a:t>The second user data sequence is copied, the replica sequence is then defined as the redundant data sequence </a:t>
            </a:r>
            <a:r>
              <a:rPr lang="en-US" sz="2800" b="1" dirty="0">
                <a:latin typeface="Arial Black" panose="020B0A04020102020204" pitchFamily="34" charset="0"/>
                <a:cs typeface="Bangna New" panose="02000506000000020004" pitchFamily="2" charset="0"/>
              </a:rPr>
              <a:t>which will be recorded onto the third track in the medium as shown in </a:t>
            </a:r>
            <a:r>
              <a:rPr lang="en-US" sz="2800" b="1" dirty="0">
                <a:solidFill>
                  <a:srgbClr val="FF9900"/>
                </a:solidFill>
                <a:latin typeface="Arial Black" panose="020B0A04020102020204" pitchFamily="34" charset="0"/>
                <a:cs typeface="Bangna New" panose="02000506000000020004" pitchFamily="2" charset="0"/>
              </a:rPr>
              <a:t>Fig. 1 (top)</a:t>
            </a:r>
            <a:r>
              <a:rPr lang="en-US" sz="2800" b="1" dirty="0">
                <a:latin typeface="Arial Black" panose="020B0A04020102020204" pitchFamily="34" charset="0"/>
                <a:cs typeface="Bangna New" panose="02000506000000020004" pitchFamily="2" charset="0"/>
              </a:rPr>
              <a:t>. While, the first, second and third user data sequences will be recorded onto the first, second and fourth tracks, respectively. In this work, three readers are used to read four recorded data sequences. The first and third readers are placed at the center of the first and fourth track, respectively. Although, the second reader is positioned between the second and third tracks as depicted in </a:t>
            </a:r>
            <a:r>
              <a:rPr lang="en-US" sz="2800" b="1" dirty="0">
                <a:solidFill>
                  <a:srgbClr val="FF9900"/>
                </a:solidFill>
                <a:latin typeface="Arial Black" panose="020B0A04020102020204" pitchFamily="34" charset="0"/>
                <a:cs typeface="Bangna New" panose="02000506000000020004" pitchFamily="2" charset="0"/>
              </a:rPr>
              <a:t>Fig 1 (bottom).</a:t>
            </a:r>
            <a:endParaRPr lang="en-US" sz="2800" b="1" dirty="0">
              <a:latin typeface="Arial Black" panose="020B0A04020102020204" pitchFamily="34" charset="0"/>
              <a:cs typeface="Bangna New" panose="02000506000000020004" pitchFamily="2" charset="0"/>
            </a:endParaRPr>
          </a:p>
          <a:p>
            <a:pPr algn="just"/>
            <a:endParaRPr lang="en-US" sz="2800" b="1" dirty="0">
              <a:latin typeface="Arial Black" panose="020B0A04020102020204" pitchFamily="34" charset="0"/>
              <a:cs typeface="Bangna New" panose="02000506000000020004" pitchFamily="2" charset="0"/>
            </a:endParaRPr>
          </a:p>
          <a:p>
            <a:pPr algn="just"/>
            <a:r>
              <a:rPr lang="en-US" sz="4000" b="1" dirty="0">
                <a:solidFill>
                  <a:srgbClr val="FF9900"/>
                </a:solidFill>
                <a:latin typeface="Arial Black" panose="020B0A04020102020204" pitchFamily="34" charset="0"/>
                <a:cs typeface="Bangna New" panose="02000506000000020004" pitchFamily="2" charset="0"/>
              </a:rPr>
              <a:t>An ITI Subtraction Technique</a:t>
            </a:r>
            <a:endParaRPr lang="en-US" sz="4000" b="1" dirty="0">
              <a:latin typeface="Arial Black" panose="020B0A04020102020204" pitchFamily="34" charset="0"/>
              <a:cs typeface="Bangna New" panose="02000506000000020004" pitchFamily="2" charset="0"/>
            </a:endParaRPr>
          </a:p>
          <a:p>
            <a:pPr algn="just"/>
            <a:r>
              <a:rPr lang="en-US" sz="2800" b="1" dirty="0">
                <a:latin typeface="Arial Black" panose="020B0A04020102020204" pitchFamily="34" charset="0"/>
                <a:cs typeface="Bangna New" panose="02000506000000020004" pitchFamily="2" charset="0"/>
              </a:rPr>
              <a:t>Due to the size of this track, i.e., the combination of the second and third tracks, is twice bigger than the normal track size, which implies that the second </a:t>
            </a:r>
            <a:r>
              <a:rPr lang="en-US" sz="2800" b="1" dirty="0" err="1">
                <a:latin typeface="Arial Black" panose="020B0A04020102020204" pitchFamily="34" charset="0"/>
                <a:cs typeface="Bangna New" panose="02000506000000020004" pitchFamily="2" charset="0"/>
              </a:rPr>
              <a:t>readback</a:t>
            </a:r>
            <a:r>
              <a:rPr lang="en-US" sz="2800" b="1" dirty="0">
                <a:latin typeface="Arial Black" panose="020B0A04020102020204" pitchFamily="34" charset="0"/>
                <a:cs typeface="Bangna New" panose="02000506000000020004" pitchFamily="2" charset="0"/>
              </a:rPr>
              <a:t> signal that is obtained from the second reader can provide the high reliability. Therefore, </a:t>
            </a:r>
            <a:r>
              <a:rPr lang="en-US" sz="2800" b="1" dirty="0">
                <a:solidFill>
                  <a:srgbClr val="FF9900"/>
                </a:solidFill>
                <a:latin typeface="Arial Black" panose="020B0A04020102020204" pitchFamily="34" charset="0"/>
                <a:cs typeface="Bangna New" panose="02000506000000020004" pitchFamily="2" charset="0"/>
              </a:rPr>
              <a:t>we can utilize this data sequence to subtract the ITI effects of the first and third </a:t>
            </a:r>
            <a:r>
              <a:rPr lang="en-US" sz="2800" b="1" dirty="0" err="1">
                <a:solidFill>
                  <a:srgbClr val="FF9900"/>
                </a:solidFill>
                <a:latin typeface="Arial Black" panose="020B0A04020102020204" pitchFamily="34" charset="0"/>
                <a:cs typeface="Bangna New" panose="02000506000000020004" pitchFamily="2" charset="0"/>
              </a:rPr>
              <a:t>readback</a:t>
            </a:r>
            <a:r>
              <a:rPr lang="en-US" sz="2800" b="1" dirty="0">
                <a:solidFill>
                  <a:srgbClr val="FF9900"/>
                </a:solidFill>
                <a:latin typeface="Arial Black" panose="020B0A04020102020204" pitchFamily="34" charset="0"/>
                <a:cs typeface="Bangna New" panose="02000506000000020004" pitchFamily="2" charset="0"/>
              </a:rPr>
              <a:t> signals </a:t>
            </a:r>
            <a:r>
              <a:rPr lang="en-US" sz="2800" b="1" dirty="0">
                <a:latin typeface="Arial Black" panose="020B0A04020102020204" pitchFamily="34" charset="0"/>
                <a:cs typeface="Bangna New" panose="02000506000000020004" pitchFamily="2" charset="0"/>
              </a:rPr>
              <a:t>in order to increase the first and forth track performances, respectively. For ITI subtracting process, the second </a:t>
            </a:r>
            <a:r>
              <a:rPr lang="en-US" sz="2800" b="1" dirty="0" err="1">
                <a:latin typeface="Arial Black" panose="020B0A04020102020204" pitchFamily="34" charset="0"/>
                <a:cs typeface="Bangna New" panose="02000506000000020004" pitchFamily="2" charset="0"/>
              </a:rPr>
              <a:t>readback</a:t>
            </a:r>
            <a:r>
              <a:rPr lang="en-US" sz="2800" b="1" dirty="0">
                <a:latin typeface="Arial Black" panose="020B0A04020102020204" pitchFamily="34" charset="0"/>
                <a:cs typeface="Bangna New" panose="02000506000000020004" pitchFamily="2" charset="0"/>
              </a:rPr>
              <a:t> sequence is </a:t>
            </a:r>
            <a:r>
              <a:rPr lang="en-US" sz="2800" b="1" dirty="0" err="1">
                <a:latin typeface="Arial Black" panose="020B0A04020102020204" pitchFamily="34" charset="0"/>
                <a:cs typeface="Bangna New" panose="02000506000000020004" pitchFamily="2" charset="0"/>
              </a:rPr>
              <a:t>fedback</a:t>
            </a:r>
            <a:r>
              <a:rPr lang="en-US" sz="2800" b="1" dirty="0">
                <a:latin typeface="Arial Black" panose="020B0A04020102020204" pitchFamily="34" charset="0"/>
                <a:cs typeface="Bangna New" panose="02000506000000020004" pitchFamily="2" charset="0"/>
              </a:rPr>
              <a:t> to convolute with ideal target coefficient to produce the remaining side-track ITI sequences before subtracting with both first and third </a:t>
            </a:r>
            <a:r>
              <a:rPr lang="en-US" sz="2800" b="1" dirty="0" err="1">
                <a:latin typeface="Arial Black" panose="020B0A04020102020204" pitchFamily="34" charset="0"/>
                <a:cs typeface="Bangna New" panose="02000506000000020004" pitchFamily="2" charset="0"/>
              </a:rPr>
              <a:t>readback</a:t>
            </a:r>
            <a:r>
              <a:rPr lang="en-US" sz="2800" b="1" dirty="0">
                <a:latin typeface="Arial Black" panose="020B0A04020102020204" pitchFamily="34" charset="0"/>
                <a:cs typeface="Bangna New" panose="02000506000000020004" pitchFamily="2" charset="0"/>
              </a:rPr>
              <a:t> sequences as shown in </a:t>
            </a:r>
            <a:r>
              <a:rPr lang="en-US" sz="2800" b="1" dirty="0">
                <a:solidFill>
                  <a:srgbClr val="FF9900"/>
                </a:solidFill>
                <a:latin typeface="Arial Black" panose="020B0A04020102020204" pitchFamily="34" charset="0"/>
                <a:cs typeface="Bangna New" panose="02000506000000020004" pitchFamily="2" charset="0"/>
              </a:rPr>
              <a:t>Fig. 2</a:t>
            </a:r>
            <a:r>
              <a:rPr lang="en-US" sz="2800" b="1" dirty="0">
                <a:latin typeface="Arial Black" panose="020B0A04020102020204" pitchFamily="34" charset="0"/>
                <a:cs typeface="Bangna New" panose="02000506000000020004" pitchFamily="2" charset="0"/>
              </a:rPr>
              <a:t>.</a:t>
            </a:r>
          </a:p>
          <a:p>
            <a:pPr algn="just"/>
            <a:endParaRPr lang="en-US" sz="2800" b="1" dirty="0">
              <a:latin typeface="Arial Black" panose="020B0A04020102020204" pitchFamily="34" charset="0"/>
              <a:cs typeface="Bangna New" panose="02000506000000020004" pitchFamily="2" charset="0"/>
            </a:endParaRPr>
          </a:p>
        </p:txBody>
      </p:sp>
      <p:sp>
        <p:nvSpPr>
          <p:cNvPr id="120" name="TextBox 119"/>
          <p:cNvSpPr txBox="1"/>
          <p:nvPr/>
        </p:nvSpPr>
        <p:spPr>
          <a:xfrm>
            <a:off x="12196492" y="15628954"/>
            <a:ext cx="11287577" cy="1446550"/>
          </a:xfrm>
          <a:prstGeom prst="rect">
            <a:avLst/>
          </a:prstGeom>
          <a:noFill/>
        </p:spPr>
        <p:txBody>
          <a:bodyPr wrap="none" rtlCol="0">
            <a:spAutoFit/>
          </a:bodyPr>
          <a:lstStyle/>
          <a:p>
            <a:r>
              <a:rPr lang="en-US" sz="8800" b="1" dirty="0">
                <a:solidFill>
                  <a:srgbClr val="FF9900"/>
                </a:solidFill>
                <a:latin typeface="Arial Black" panose="020B0A04020102020204" pitchFamily="34" charset="0"/>
                <a:cs typeface="Bangna New" panose="02000506000000020004" pitchFamily="2" charset="0"/>
              </a:rPr>
              <a:t>Proposed Scheme</a:t>
            </a:r>
          </a:p>
        </p:txBody>
      </p:sp>
      <p:sp>
        <p:nvSpPr>
          <p:cNvPr id="141" name="TextBox 140"/>
          <p:cNvSpPr txBox="1"/>
          <p:nvPr/>
        </p:nvSpPr>
        <p:spPr>
          <a:xfrm>
            <a:off x="12071827" y="30752464"/>
            <a:ext cx="11735007" cy="1446550"/>
          </a:xfrm>
          <a:prstGeom prst="rect">
            <a:avLst/>
          </a:prstGeom>
          <a:noFill/>
        </p:spPr>
        <p:txBody>
          <a:bodyPr wrap="none" rtlCol="0">
            <a:spAutoFit/>
          </a:bodyPr>
          <a:lstStyle/>
          <a:p>
            <a:r>
              <a:rPr lang="en-US" sz="8800" b="1" dirty="0">
                <a:solidFill>
                  <a:srgbClr val="FF9900"/>
                </a:solidFill>
                <a:latin typeface="Arial Black" panose="020B0A04020102020204" pitchFamily="34" charset="0"/>
                <a:cs typeface="Bangna New" panose="02000506000000020004" pitchFamily="2" charset="0"/>
              </a:rPr>
              <a:t>Simulation Results</a:t>
            </a:r>
          </a:p>
        </p:txBody>
      </p:sp>
      <p:sp>
        <p:nvSpPr>
          <p:cNvPr id="146" name="TextBox 145"/>
          <p:cNvSpPr txBox="1"/>
          <p:nvPr/>
        </p:nvSpPr>
        <p:spPr>
          <a:xfrm>
            <a:off x="11982002" y="39581935"/>
            <a:ext cx="10872272" cy="1446550"/>
          </a:xfrm>
          <a:prstGeom prst="rect">
            <a:avLst/>
          </a:prstGeom>
          <a:noFill/>
        </p:spPr>
        <p:txBody>
          <a:bodyPr wrap="none" rtlCol="0">
            <a:spAutoFit/>
          </a:bodyPr>
          <a:lstStyle/>
          <a:p>
            <a:r>
              <a:rPr lang="en-US" sz="8800" b="1" dirty="0">
                <a:solidFill>
                  <a:srgbClr val="FF9900"/>
                </a:solidFill>
                <a:latin typeface="Arial Black" panose="020B0A04020102020204" pitchFamily="34" charset="0"/>
                <a:cs typeface="Bangna New" panose="02000506000000020004" pitchFamily="2" charset="0"/>
              </a:rPr>
              <a:t>Acknowledgment</a:t>
            </a:r>
          </a:p>
        </p:txBody>
      </p:sp>
      <p:sp>
        <p:nvSpPr>
          <p:cNvPr id="2269" name="TextBox 2268"/>
          <p:cNvSpPr txBox="1"/>
          <p:nvPr/>
        </p:nvSpPr>
        <p:spPr>
          <a:xfrm>
            <a:off x="1152179" y="3637282"/>
            <a:ext cx="28018363" cy="3139321"/>
          </a:xfrm>
          <a:prstGeom prst="rect">
            <a:avLst/>
          </a:prstGeom>
          <a:noFill/>
        </p:spPr>
        <p:txBody>
          <a:bodyPr wrap="square" rtlCol="0">
            <a:spAutoFit/>
          </a:bodyPr>
          <a:lstStyle/>
          <a:p>
            <a:r>
              <a:rPr lang="en-US" sz="6600" b="1" dirty="0">
                <a:latin typeface="Arial Black" panose="020B0A04020102020204" pitchFamily="34" charset="0"/>
                <a:cs typeface="Bangna New" panose="02000506000000020004" pitchFamily="2" charset="0"/>
              </a:rPr>
              <a:t>Add the name of your paper: The poster size must be A1</a:t>
            </a:r>
          </a:p>
          <a:p>
            <a:r>
              <a:rPr lang="en-US" sz="6600" b="1" dirty="0">
                <a:latin typeface="Arial Black" panose="020B0A04020102020204" pitchFamily="34" charset="0"/>
                <a:cs typeface="Bangna New" panose="02000506000000020004" pitchFamily="2" charset="0"/>
              </a:rPr>
              <a:t>The uploaded poster link will be sent the authors through authors’ e-mail  </a:t>
            </a:r>
          </a:p>
        </p:txBody>
      </p:sp>
      <p:sp>
        <p:nvSpPr>
          <p:cNvPr id="14" name="Rectangle 13"/>
          <p:cNvSpPr/>
          <p:nvPr/>
        </p:nvSpPr>
        <p:spPr>
          <a:xfrm>
            <a:off x="635948" y="15557008"/>
            <a:ext cx="10693098" cy="2354491"/>
          </a:xfrm>
          <a:prstGeom prst="rect">
            <a:avLst/>
          </a:prstGeom>
        </p:spPr>
        <p:txBody>
          <a:bodyPr wrap="square">
            <a:spAutoFit/>
          </a:bodyPr>
          <a:lstStyle/>
          <a:p>
            <a:pPr marL="0" marR="0" indent="0" algn="just">
              <a:lnSpc>
                <a:spcPct val="105000"/>
              </a:lnSpc>
              <a:spcBef>
                <a:spcPts val="0"/>
              </a:spcBef>
              <a:spcAft>
                <a:spcPts val="0"/>
              </a:spcAft>
            </a:pPr>
            <a:r>
              <a:rPr lang="en-US" sz="2800" b="1" dirty="0">
                <a:solidFill>
                  <a:srgbClr val="FF9900"/>
                </a:solidFill>
                <a:latin typeface="Arial Black" panose="020B0A04020102020204" pitchFamily="34" charset="0"/>
                <a:ea typeface="Times New Roman" panose="02020603050405020304" pitchFamily="18" charset="0"/>
                <a:cs typeface="Bangna New" panose="02000506000000020004" pitchFamily="2" charset="0"/>
              </a:rPr>
              <a:t>Fig. 1. </a:t>
            </a:r>
            <a:r>
              <a:rPr lang="en-US" sz="2800" b="1" dirty="0">
                <a:latin typeface="Arial Black" panose="020B0A04020102020204" pitchFamily="34" charset="0"/>
                <a:ea typeface="Times New Roman" panose="02020603050405020304" pitchFamily="18" charset="0"/>
                <a:cs typeface="Bangna New" panose="02000506000000020004" pitchFamily="2" charset="0"/>
              </a:rPr>
              <a:t>The regular bit-patterned media with an array-reader under AD of 3.0 </a:t>
            </a:r>
            <a:r>
              <a:rPr lang="en-US" sz="2800" b="1" dirty="0">
                <a:latin typeface="Arial Black" panose="020B0A04020102020204" pitchFamily="34" charset="0"/>
                <a:cs typeface="Bangna New" panose="02000506000000020004" pitchFamily="2" charset="0"/>
              </a:rPr>
              <a:t>Tb/in</a:t>
            </a:r>
            <a:r>
              <a:rPr lang="en-US" sz="2800" b="1" baseline="30000" dirty="0">
                <a:latin typeface="Arial Black" panose="020B0A04020102020204" pitchFamily="34" charset="0"/>
                <a:cs typeface="Bangna New" panose="02000506000000020004" pitchFamily="2" charset="0"/>
              </a:rPr>
              <a:t>2</a:t>
            </a:r>
            <a:r>
              <a:rPr lang="en-US" sz="2800" b="1" dirty="0">
                <a:latin typeface="Arial Black" panose="020B0A04020102020204" pitchFamily="34" charset="0"/>
                <a:ea typeface="Times New Roman" panose="02020603050405020304" pitchFamily="18" charset="0"/>
                <a:cs typeface="Bangna New" panose="02000506000000020004" pitchFamily="2" charset="0"/>
              </a:rPr>
              <a:t>. Three readers are used to read four data tracks immediately. Here, the bit-islands were constructed without (</a:t>
            </a:r>
            <a:r>
              <a:rPr lang="en-US" sz="2800" b="1" dirty="0">
                <a:solidFill>
                  <a:srgbClr val="FF9900"/>
                </a:solidFill>
                <a:latin typeface="Arial Black" panose="020B0A04020102020204" pitchFamily="34" charset="0"/>
                <a:ea typeface="Times New Roman" panose="02020603050405020304" pitchFamily="18" charset="0"/>
                <a:cs typeface="Bangna New" panose="02000506000000020004" pitchFamily="2" charset="0"/>
              </a:rPr>
              <a:t>top</a:t>
            </a:r>
            <a:r>
              <a:rPr lang="en-US" sz="2800" b="1" dirty="0">
                <a:latin typeface="Arial Black" panose="020B0A04020102020204" pitchFamily="34" charset="0"/>
                <a:ea typeface="Times New Roman" panose="02020603050405020304" pitchFamily="18" charset="0"/>
                <a:cs typeface="Bangna New" panose="02000506000000020004" pitchFamily="2" charset="0"/>
              </a:rPr>
              <a:t>) and with 5% position and size fluctuations (</a:t>
            </a:r>
            <a:r>
              <a:rPr lang="en-US" sz="2800" b="1" dirty="0">
                <a:solidFill>
                  <a:srgbClr val="FF9900"/>
                </a:solidFill>
                <a:latin typeface="Arial Black" panose="020B0A04020102020204" pitchFamily="34" charset="0"/>
                <a:ea typeface="Times New Roman" panose="02020603050405020304" pitchFamily="18" charset="0"/>
                <a:cs typeface="Bangna New" panose="02000506000000020004" pitchFamily="2" charset="0"/>
              </a:rPr>
              <a:t>bottom</a:t>
            </a:r>
            <a:r>
              <a:rPr lang="en-US" sz="2800" b="1" dirty="0">
                <a:latin typeface="Arial Black" panose="020B0A04020102020204" pitchFamily="34" charset="0"/>
                <a:ea typeface="Times New Roman" panose="02020603050405020304" pitchFamily="18" charset="0"/>
                <a:cs typeface="Bangna New" panose="02000506000000020004" pitchFamily="2" charset="0"/>
              </a:rPr>
              <a:t>).</a:t>
            </a:r>
            <a:endParaRPr lang="en-US" sz="2800" b="1" dirty="0">
              <a:effectLst/>
              <a:latin typeface="Arial Black" panose="020B0A04020102020204" pitchFamily="34" charset="0"/>
              <a:ea typeface="Times New Roman" panose="02020603050405020304" pitchFamily="18" charset="0"/>
              <a:cs typeface="Bangna New" panose="02000506000000020004" pitchFamily="2" charset="0"/>
            </a:endParaRPr>
          </a:p>
        </p:txBody>
      </p:sp>
      <p:sp>
        <p:nvSpPr>
          <p:cNvPr id="33" name="Rectangle 32"/>
          <p:cNvSpPr/>
          <p:nvPr/>
        </p:nvSpPr>
        <p:spPr>
          <a:xfrm>
            <a:off x="635946" y="23330892"/>
            <a:ext cx="10708325" cy="2354491"/>
          </a:xfrm>
          <a:prstGeom prst="rect">
            <a:avLst/>
          </a:prstGeom>
        </p:spPr>
        <p:txBody>
          <a:bodyPr wrap="square">
            <a:spAutoFit/>
          </a:bodyPr>
          <a:lstStyle/>
          <a:p>
            <a:pPr marL="0" marR="0" indent="0" algn="just">
              <a:lnSpc>
                <a:spcPct val="105000"/>
              </a:lnSpc>
              <a:spcBef>
                <a:spcPts val="0"/>
              </a:spcBef>
              <a:spcAft>
                <a:spcPts val="0"/>
              </a:spcAft>
            </a:pPr>
            <a:r>
              <a:rPr lang="en-US" sz="2800" b="1" dirty="0">
                <a:solidFill>
                  <a:srgbClr val="FF9900"/>
                </a:solidFill>
                <a:latin typeface="Arial Black" panose="020B0A04020102020204" pitchFamily="34" charset="0"/>
                <a:ea typeface="Times New Roman" panose="02020603050405020304" pitchFamily="18" charset="0"/>
                <a:cs typeface="Bangna New" panose="02000506000000020004" pitchFamily="2" charset="0"/>
              </a:rPr>
              <a:t>Fig. 2. </a:t>
            </a:r>
            <a:r>
              <a:rPr lang="en-US" sz="2800" b="1" dirty="0">
                <a:latin typeface="Arial Black" panose="020B0A04020102020204" pitchFamily="34" charset="0"/>
                <a:ea typeface="Times New Roman" panose="02020603050405020304" pitchFamily="18" charset="0"/>
                <a:cs typeface="Bangna New" panose="02000506000000020004" pitchFamily="2" charset="0"/>
              </a:rPr>
              <a:t>Block diagram of the transmitter and receiver of the three-reader four-track (3R4T) BPMR system which consists of the proposed 3/4 2D modulation encoder, ITI subtraction technique, and modified 2D Viterbi algorithms.</a:t>
            </a:r>
            <a:endParaRPr lang="en-US" sz="2800" b="1" dirty="0">
              <a:effectLst/>
              <a:latin typeface="Arial Black" panose="020B0A04020102020204" pitchFamily="34" charset="0"/>
              <a:ea typeface="Times New Roman" panose="02020603050405020304" pitchFamily="18" charset="0"/>
              <a:cs typeface="Bangna New" panose="02000506000000020004" pitchFamily="2" charset="0"/>
            </a:endParaRPr>
          </a:p>
        </p:txBody>
      </p:sp>
      <p:sp>
        <p:nvSpPr>
          <p:cNvPr id="16" name="Rectangle 15"/>
          <p:cNvSpPr/>
          <p:nvPr/>
        </p:nvSpPr>
        <p:spPr>
          <a:xfrm>
            <a:off x="635946" y="41107400"/>
            <a:ext cx="10878612" cy="1449628"/>
          </a:xfrm>
          <a:prstGeom prst="rect">
            <a:avLst/>
          </a:prstGeom>
        </p:spPr>
        <p:txBody>
          <a:bodyPr wrap="square">
            <a:spAutoFit/>
          </a:bodyPr>
          <a:lstStyle/>
          <a:p>
            <a:pPr marL="0" marR="0" indent="0" algn="just">
              <a:lnSpc>
                <a:spcPct val="105000"/>
              </a:lnSpc>
              <a:spcBef>
                <a:spcPts val="0"/>
              </a:spcBef>
              <a:spcAft>
                <a:spcPts val="0"/>
              </a:spcAft>
            </a:pPr>
            <a:r>
              <a:rPr lang="en-US" sz="2800" b="1" dirty="0">
                <a:solidFill>
                  <a:srgbClr val="FF9900"/>
                </a:solidFill>
                <a:latin typeface="Arial Black" panose="020B0A04020102020204" pitchFamily="34" charset="0"/>
                <a:ea typeface="Times New Roman" panose="02020603050405020304" pitchFamily="18" charset="0"/>
                <a:cs typeface="Bangna New" panose="02000506000000020004" pitchFamily="2" charset="0"/>
              </a:rPr>
              <a:t>Fig. 3. </a:t>
            </a:r>
            <a:r>
              <a:rPr lang="en-US" sz="2800" b="1" dirty="0">
                <a:latin typeface="Arial Black" panose="020B0A04020102020204" pitchFamily="34" charset="0"/>
                <a:cs typeface="Bangna New" panose="02000506000000020004" pitchFamily="2" charset="0"/>
              </a:rPr>
              <a:t>SNR requirement to achieve BER = 10</a:t>
            </a:r>
            <a:r>
              <a:rPr lang="en-US" sz="2800" b="1" baseline="30000" dirty="0">
                <a:latin typeface="Arial Black" panose="020B0A04020102020204" pitchFamily="34" charset="0"/>
                <a:cs typeface="Bangna New" panose="02000506000000020004" pitchFamily="2" charset="0"/>
              </a:rPr>
              <a:t>-4</a:t>
            </a:r>
            <a:r>
              <a:rPr lang="en-US" sz="2800" b="1" dirty="0">
                <a:latin typeface="Arial Black" panose="020B0A04020102020204" pitchFamily="34" charset="0"/>
                <a:cs typeface="Bangna New" panose="02000506000000020004" pitchFamily="2" charset="0"/>
              </a:rPr>
              <a:t> dB comparison as a function of various ADs without and with 5% position and size fluctuation effects.</a:t>
            </a:r>
            <a:endParaRPr lang="en-US" sz="2800" b="1" dirty="0">
              <a:effectLst/>
              <a:latin typeface="Arial Black" panose="020B0A04020102020204" pitchFamily="34" charset="0"/>
              <a:ea typeface="Times New Roman" panose="02020603050405020304" pitchFamily="18" charset="0"/>
              <a:cs typeface="Bangna New" panose="02000506000000020004" pitchFamily="2" charset="0"/>
            </a:endParaRPr>
          </a:p>
        </p:txBody>
      </p:sp>
      <p:sp>
        <p:nvSpPr>
          <p:cNvPr id="17" name="Rectangle 16"/>
          <p:cNvSpPr/>
          <p:nvPr/>
        </p:nvSpPr>
        <p:spPr>
          <a:xfrm>
            <a:off x="12193344" y="41490730"/>
            <a:ext cx="16977198" cy="954107"/>
          </a:xfrm>
          <a:prstGeom prst="rect">
            <a:avLst/>
          </a:prstGeom>
        </p:spPr>
        <p:txBody>
          <a:bodyPr wrap="square">
            <a:spAutoFit/>
          </a:bodyPr>
          <a:lstStyle/>
          <a:p>
            <a:pPr algn="just" defTabSz="914400" eaLnBrk="0" hangingPunct="0"/>
            <a:r>
              <a:rPr lang="en-US" altLang="en-US" sz="2800" b="1" dirty="0">
                <a:latin typeface="Arial Black" panose="020B0A04020102020204" pitchFamily="34" charset="0"/>
                <a:cs typeface="Bangna New" panose="02000506000000020004" pitchFamily="2" charset="0"/>
              </a:rPr>
              <a:t>This work was supported by Thailand Research Fund (TRF) under the grant number RSA6080051 and King Mongkut’s Institute of Technology </a:t>
            </a:r>
            <a:r>
              <a:rPr lang="en-US" altLang="en-US" sz="2800" b="1" dirty="0" err="1">
                <a:latin typeface="Arial Black" panose="020B0A04020102020204" pitchFamily="34" charset="0"/>
                <a:cs typeface="Bangna New" panose="02000506000000020004" pitchFamily="2" charset="0"/>
              </a:rPr>
              <a:t>Ladkrabang</a:t>
            </a:r>
            <a:r>
              <a:rPr lang="en-US" altLang="en-US" sz="2800" b="1" dirty="0">
                <a:latin typeface="Arial Black" panose="020B0A04020102020204" pitchFamily="34" charset="0"/>
                <a:cs typeface="Bangna New" panose="02000506000000020004" pitchFamily="2" charset="0"/>
              </a:rPr>
              <a:t>, Thailand.</a:t>
            </a:r>
          </a:p>
        </p:txBody>
      </p:sp>
      <p:sp>
        <p:nvSpPr>
          <p:cNvPr id="37" name="TextBox 36"/>
          <p:cNvSpPr txBox="1"/>
          <p:nvPr/>
        </p:nvSpPr>
        <p:spPr>
          <a:xfrm>
            <a:off x="12249140" y="32143295"/>
            <a:ext cx="16921402" cy="7494359"/>
          </a:xfrm>
          <a:prstGeom prst="rect">
            <a:avLst/>
          </a:prstGeom>
          <a:noFill/>
        </p:spPr>
        <p:txBody>
          <a:bodyPr wrap="square" rtlCol="0">
            <a:spAutoFit/>
          </a:bodyPr>
          <a:lstStyle/>
          <a:p>
            <a:pPr algn="just"/>
            <a:r>
              <a:rPr lang="en-US" sz="2800" b="1" dirty="0">
                <a:latin typeface="Arial Black" panose="020B0A04020102020204" pitchFamily="34" charset="0"/>
                <a:cs typeface="Bangna New" panose="02000506000000020004" pitchFamily="2" charset="0"/>
              </a:rPr>
              <a:t>In this work, we consider all four systems to evaluate the proposed methods which consist of 1) the “</a:t>
            </a:r>
            <a:r>
              <a:rPr lang="en-US" sz="2800" b="1" dirty="0">
                <a:solidFill>
                  <a:srgbClr val="FF9900"/>
                </a:solidFill>
                <a:latin typeface="Arial Black" panose="020B0A04020102020204" pitchFamily="34" charset="0"/>
                <a:cs typeface="Bangna New" panose="02000506000000020004" pitchFamily="2" charset="0"/>
              </a:rPr>
              <a:t>Conventional System</a:t>
            </a:r>
            <a:r>
              <a:rPr lang="en-US" sz="2800" b="1" dirty="0">
                <a:latin typeface="Arial Black" panose="020B0A04020102020204" pitchFamily="34" charset="0"/>
                <a:cs typeface="Bangna New" panose="02000506000000020004" pitchFamily="2" charset="0"/>
              </a:rPr>
              <a:t>,” i.e., the system operates without any coding, ITI subtraction and modified 2D detector 2) the “</a:t>
            </a:r>
            <a:r>
              <a:rPr lang="en-US" sz="2800" b="1" dirty="0">
                <a:solidFill>
                  <a:srgbClr val="FF9900"/>
                </a:solidFill>
                <a:latin typeface="Arial Black" panose="020B0A04020102020204" pitchFamily="34" charset="0"/>
                <a:cs typeface="Bangna New" panose="02000506000000020004" pitchFamily="2" charset="0"/>
              </a:rPr>
              <a:t>5/6 Mod System</a:t>
            </a:r>
            <a:r>
              <a:rPr lang="en-US" sz="2800" b="1" dirty="0">
                <a:latin typeface="Arial Black" panose="020B0A04020102020204" pitchFamily="34" charset="0"/>
                <a:cs typeface="Bangna New" panose="02000506000000020004" pitchFamily="2" charset="0"/>
              </a:rPr>
              <a:t>,” i.e., the system operates by using the rate-5/6 2D modulation code, ITI subtraction and 2D detector 3) the “</a:t>
            </a:r>
            <a:r>
              <a:rPr lang="en-US" sz="2800" b="1" dirty="0">
                <a:solidFill>
                  <a:srgbClr val="FF9900"/>
                </a:solidFill>
                <a:latin typeface="Arial Black" panose="020B0A04020102020204" pitchFamily="34" charset="0"/>
                <a:cs typeface="Bangna New" panose="02000506000000020004" pitchFamily="2" charset="0"/>
              </a:rPr>
              <a:t>Proposed System II</a:t>
            </a:r>
            <a:r>
              <a:rPr lang="en-US" sz="2800" b="1" dirty="0">
                <a:latin typeface="Arial Black" panose="020B0A04020102020204" pitchFamily="34" charset="0"/>
                <a:cs typeface="Bangna New" panose="02000506000000020004" pitchFamily="2" charset="0"/>
              </a:rPr>
              <a:t>” means the system operates by using the rate-3/4 2D modulation code, ITI subtraction and 2D detector 4) the “</a:t>
            </a:r>
            <a:r>
              <a:rPr lang="en-US" sz="2800" b="1" dirty="0">
                <a:solidFill>
                  <a:srgbClr val="FF9900"/>
                </a:solidFill>
                <a:latin typeface="Arial Black" panose="020B0A04020102020204" pitchFamily="34" charset="0"/>
                <a:cs typeface="Bangna New" panose="02000506000000020004" pitchFamily="2" charset="0"/>
              </a:rPr>
              <a:t>Proposed System I</a:t>
            </a:r>
            <a:r>
              <a:rPr lang="en-US" sz="2800" b="1" dirty="0">
                <a:latin typeface="Arial Black" panose="020B0A04020102020204" pitchFamily="34" charset="0"/>
                <a:cs typeface="Bangna New" panose="02000506000000020004" pitchFamily="2" charset="0"/>
              </a:rPr>
              <a:t>” operates same as the previous system but the modified 2D detector is instead used the normal one. </a:t>
            </a:r>
          </a:p>
          <a:p>
            <a:pPr algn="just"/>
            <a:r>
              <a:rPr lang="en-US" sz="2800" b="1" dirty="0">
                <a:latin typeface="Arial Black" panose="020B0A04020102020204" pitchFamily="34" charset="0"/>
                <a:cs typeface="Bangna New" panose="02000506000000020004" pitchFamily="2" charset="0"/>
              </a:rPr>
              <a:t>   Here, we separate the consideration into two cases, the recording system without and with 5% position and size fluctuations. As shown in </a:t>
            </a:r>
            <a:r>
              <a:rPr lang="en-US" sz="2800" b="1" dirty="0">
                <a:solidFill>
                  <a:srgbClr val="FF9900"/>
                </a:solidFill>
                <a:latin typeface="Arial Black" panose="020B0A04020102020204" pitchFamily="34" charset="0"/>
                <a:cs typeface="Bangna New" panose="02000506000000020004" pitchFamily="2" charset="0"/>
              </a:rPr>
              <a:t>Fig. 3</a:t>
            </a:r>
            <a:r>
              <a:rPr lang="en-US" sz="2800" b="1" dirty="0">
                <a:latin typeface="Arial Black" panose="020B0A04020102020204" pitchFamily="34" charset="0"/>
                <a:cs typeface="Bangna New" panose="02000506000000020004" pitchFamily="2" charset="0"/>
              </a:rPr>
              <a:t>, it is clear that the proposed systems can provide the lower signal-to-noise ratio (SNR) to achieve BER = 10</a:t>
            </a:r>
            <a:r>
              <a:rPr lang="en-US" sz="2800" b="1" baseline="30000" dirty="0">
                <a:latin typeface="Arial Black" panose="020B0A04020102020204" pitchFamily="34" charset="0"/>
                <a:cs typeface="Bangna New" panose="02000506000000020004" pitchFamily="2" charset="0"/>
              </a:rPr>
              <a:t>-4</a:t>
            </a:r>
            <a:r>
              <a:rPr lang="en-US" sz="2800" b="1" dirty="0">
                <a:latin typeface="Arial Black" panose="020B0A04020102020204" pitchFamily="34" charset="0"/>
                <a:cs typeface="Bangna New" panose="02000506000000020004" pitchFamily="2" charset="0"/>
              </a:rPr>
              <a:t> than the rate-5/6 2D modulation code and conventional systems for all ADs. Moreover, it seems that both proposed systems yield higher performance gain especially at the higher ADs. In addition, when we compare their performances under the same user density (UD), UD = ADXR, where R is code rate, the proposed systems still provide better performances over the other systems.</a:t>
            </a:r>
          </a:p>
          <a:p>
            <a:pPr algn="just"/>
            <a:endParaRPr lang="en-US" sz="2800" b="1" dirty="0">
              <a:latin typeface="Arial Black" panose="020B0A04020102020204" pitchFamily="34" charset="0"/>
              <a:cs typeface="Bangna New" panose="02000506000000020004" pitchFamily="2" charset="0"/>
            </a:endParaRPr>
          </a:p>
          <a:p>
            <a:pPr algn="just"/>
            <a:endParaRPr lang="en-US" altLang="en-US" sz="500" b="1" dirty="0">
              <a:solidFill>
                <a:schemeClr val="bg1">
                  <a:lumMod val="50000"/>
                </a:schemeClr>
              </a:solidFill>
              <a:latin typeface="Arial Black" panose="020B0A04020102020204" pitchFamily="34" charset="0"/>
              <a:cs typeface="Bangna New" panose="02000506000000020004" pitchFamily="2" charset="0"/>
            </a:endParaRPr>
          </a:p>
        </p:txBody>
      </p:sp>
      <p:pic>
        <p:nvPicPr>
          <p:cNvPr id="1026" name="Picture 2" descr="Picture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9206" y="8497244"/>
            <a:ext cx="1054506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Fig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945" y="18290332"/>
            <a:ext cx="10693100" cy="4754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2"/>
          <p:cNvGrpSpPr/>
          <p:nvPr/>
        </p:nvGrpSpPr>
        <p:grpSpPr>
          <a:xfrm>
            <a:off x="2224267" y="25635148"/>
            <a:ext cx="8072928" cy="15147446"/>
            <a:chOff x="2224267" y="25635148"/>
            <a:chExt cx="8072928" cy="15147446"/>
          </a:xfrm>
        </p:grpSpPr>
        <p:pic>
          <p:nvPicPr>
            <p:cNvPr id="1028" name="Picture 4" descr="Picture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24267" y="25635148"/>
              <a:ext cx="8058948" cy="7685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Picture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24267" y="33195988"/>
              <a:ext cx="8072928" cy="7586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cxnSp>
        <p:nvCxnSpPr>
          <p:cNvPr id="5" name="Straight Connector 4"/>
          <p:cNvCxnSpPr/>
          <p:nvPr/>
        </p:nvCxnSpPr>
        <p:spPr>
          <a:xfrm flipH="1">
            <a:off x="11845117" y="19298444"/>
            <a:ext cx="7669102"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11809363" y="24771052"/>
            <a:ext cx="7669102"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11845117" y="29667596"/>
            <a:ext cx="7669102"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2029251" y="1517693"/>
            <a:ext cx="17361179" cy="1015663"/>
          </a:xfrm>
          <a:prstGeom prst="rect">
            <a:avLst/>
          </a:prstGeom>
        </p:spPr>
        <p:txBody>
          <a:bodyPr wrap="square">
            <a:spAutoFit/>
          </a:bodyPr>
          <a:lstStyle/>
          <a:p>
            <a:r>
              <a:rPr lang="en-US" sz="6000" dirty="0">
                <a:latin typeface="Arial Black" panose="020B0A04020102020204" pitchFamily="34" charset="0"/>
              </a:rPr>
              <a:t>Joint </a:t>
            </a:r>
            <a:r>
              <a:rPr lang="en-US" altLang="ja-JP" sz="6000" dirty="0">
                <a:latin typeface="Arial Black" panose="020B0A04020102020204" pitchFamily="34" charset="0"/>
              </a:rPr>
              <a:t>ECTI, REV</a:t>
            </a:r>
            <a:r>
              <a:rPr lang="en-US" sz="6000" dirty="0">
                <a:latin typeface="Arial Black" panose="020B0A04020102020204" pitchFamily="34" charset="0"/>
              </a:rPr>
              <a:t> and UEC Workshop 2024</a:t>
            </a:r>
          </a:p>
        </p:txBody>
      </p:sp>
      <p:pic>
        <p:nvPicPr>
          <p:cNvPr id="4" name="図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20133" y="486306"/>
            <a:ext cx="3523190" cy="2185214"/>
          </a:xfrm>
          <a:prstGeom prst="rect">
            <a:avLst/>
          </a:prstGeom>
        </p:spPr>
      </p:pic>
      <p:pic>
        <p:nvPicPr>
          <p:cNvPr id="7" name="Picture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06187" y="521596"/>
            <a:ext cx="1858227" cy="1889313"/>
          </a:xfrm>
          <a:prstGeom prst="rect">
            <a:avLst/>
          </a:prstGeom>
        </p:spPr>
      </p:pic>
      <p:pic>
        <p:nvPicPr>
          <p:cNvPr id="9" name="Picture 8">
            <a:extLst>
              <a:ext uri="{FF2B5EF4-FFF2-40B4-BE49-F238E27FC236}">
                <a16:creationId xmlns:a16="http://schemas.microsoft.com/office/drawing/2014/main" id="{A2B935BA-66C2-8C40-BB94-EE69C17357DA}"/>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926995" y="2165700"/>
            <a:ext cx="1443101" cy="1443101"/>
          </a:xfrm>
          <a:prstGeom prst="rect">
            <a:avLst/>
          </a:prstGeom>
        </p:spPr>
      </p:pic>
      <p:pic>
        <p:nvPicPr>
          <p:cNvPr id="35" name="Picture 34" descr="A picture containing text, clipart, sign, vector graphics&#10;&#10;Description automatically generated">
            <a:extLst>
              <a:ext uri="{FF2B5EF4-FFF2-40B4-BE49-F238E27FC236}">
                <a16:creationId xmlns:a16="http://schemas.microsoft.com/office/drawing/2014/main" id="{E1A752F0-2F47-448A-A925-81E041B08A49}"/>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086748" y="2196534"/>
            <a:ext cx="2709677" cy="1443101"/>
          </a:xfrm>
          <a:prstGeom prst="rect">
            <a:avLst/>
          </a:prstGeom>
        </p:spPr>
      </p:pic>
    </p:spTree>
  </p:cSld>
  <p:clrMapOvr>
    <a:masterClrMapping/>
  </p:clrMapOvr>
</p:sld>
</file>

<file path=ppt/theme/theme1.xml><?xml version="1.0" encoding="utf-8"?>
<a:theme xmlns:a="http://schemas.openxmlformats.org/drawingml/2006/main" name="ชุดรูปแบบของ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ชุดรูปแบบของ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3099</TotalTime>
  <Words>977</Words>
  <Application>Microsoft Macintosh PowerPoint</Application>
  <PresentationFormat>Custom</PresentationFormat>
  <Paragraphs>24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Black</vt:lpstr>
      <vt:lpstr>Calibri</vt:lpstr>
      <vt:lpstr>ชุดรูปแบบของ Office</vt:lpstr>
      <vt:lpstr>PowerPoint Presentation</vt:lpstr>
    </vt:vector>
  </TitlesOfParts>
  <Company>nzn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ภาพนิ่ง 1</dc:title>
  <dc:creator>WincoolV5</dc:creator>
  <cp:lastModifiedBy>Microsoft Office User</cp:lastModifiedBy>
  <cp:revision>308</cp:revision>
  <cp:lastPrinted>2019-06-15T01:35:01Z</cp:lastPrinted>
  <dcterms:created xsi:type="dcterms:W3CDTF">2009-06-24T05:15:43Z</dcterms:created>
  <dcterms:modified xsi:type="dcterms:W3CDTF">2024-08-06T08:29:00Z</dcterms:modified>
</cp:coreProperties>
</file>